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81" r:id="rId2"/>
    <p:sldId id="283" r:id="rId3"/>
    <p:sldId id="317" r:id="rId4"/>
    <p:sldId id="321" r:id="rId5"/>
    <p:sldId id="319" r:id="rId6"/>
    <p:sldId id="330" r:id="rId7"/>
    <p:sldId id="324" r:id="rId8"/>
    <p:sldId id="315" r:id="rId9"/>
    <p:sldId id="339" r:id="rId10"/>
    <p:sldId id="340" r:id="rId11"/>
    <p:sldId id="289" r:id="rId12"/>
    <p:sldId id="292" r:id="rId13"/>
    <p:sldId id="309" r:id="rId14"/>
    <p:sldId id="338" r:id="rId15"/>
    <p:sldId id="354" r:id="rId16"/>
    <p:sldId id="362" r:id="rId17"/>
    <p:sldId id="356" r:id="rId18"/>
    <p:sldId id="320" r:id="rId19"/>
    <p:sldId id="313" r:id="rId20"/>
    <p:sldId id="318" r:id="rId21"/>
    <p:sldId id="336" r:id="rId22"/>
    <p:sldId id="308" r:id="rId23"/>
    <p:sldId id="303" r:id="rId24"/>
    <p:sldId id="304" r:id="rId25"/>
    <p:sldId id="31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zhe Zhang" initials="ZZ" lastIdx="1" clrIdx="0">
    <p:extLst>
      <p:ext uri="{19B8F6BF-5375-455C-9EA6-DF929625EA0E}">
        <p15:presenceInfo xmlns:p15="http://schemas.microsoft.com/office/powerpoint/2012/main" userId="S::zhenzhe.zhang@mail.mcgill.ca::d6f08b03-ada1-44fb-911c-9cd3e4093f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016400"/>
    <a:srgbClr val="808080"/>
    <a:srgbClr val="FFC0CB"/>
    <a:srgbClr val="3CB371"/>
    <a:srgbClr val="D3D3D3"/>
    <a:srgbClr val="FF1493"/>
    <a:srgbClr val="228B21"/>
    <a:srgbClr val="FF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15"/>
    <p:restoredTop sz="70915"/>
  </p:normalViewPr>
  <p:slideViewPr>
    <p:cSldViewPr snapToGrid="0" snapToObjects="1">
      <p:cViewPr varScale="1">
        <p:scale>
          <a:sx n="85" d="100"/>
          <a:sy n="85" d="100"/>
        </p:scale>
        <p:origin x="1280" y="17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00.png>
</file>

<file path=ppt/media/image101.png>
</file>

<file path=ppt/media/image10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357E1-BBCA-7E4B-882A-08C6CB0DA45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406E-51B6-6C4F-B6FA-25E5FA24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79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Cu(111)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6627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New Au(111)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5553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277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572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121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49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state now is the pure surface + dimer in gas + two bromine atom in gas (0.07eV, not 0.00 eV anu more)</a:t>
            </a:r>
          </a:p>
          <a:p>
            <a:r>
              <a:rPr lang="en-US" dirty="0"/>
              <a:t>This figure only counts translational partition in free energy calculation.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035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figure only counts both translational and rotational partition in free energy calculation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56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41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did not realize that the DHAL-2 state need to be doubled from DHAL state. In this figure, I only count as DHAL state, so I corrected in next figure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38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 err="1"/>
              <a:t>CMC_state</a:t>
            </a:r>
            <a:r>
              <a:rPr lang="en-US" dirty="0"/>
              <a:t>(relaxed) – </a:t>
            </a:r>
            <a:r>
              <a:rPr lang="en-US" dirty="0" err="1"/>
              <a:t>CMC_surfaceonly</a:t>
            </a:r>
            <a:r>
              <a:rPr lang="en-US" dirty="0"/>
              <a:t>(</a:t>
            </a:r>
            <a:r>
              <a:rPr lang="en-US" dirty="0" err="1"/>
              <a:t>single_point</a:t>
            </a:r>
            <a:r>
              <a:rPr lang="en-US" dirty="0"/>
              <a:t>) – </a:t>
            </a:r>
            <a:r>
              <a:rPr lang="en-US" dirty="0" err="1"/>
              <a:t>CMC_state</a:t>
            </a:r>
            <a:r>
              <a:rPr lang="en-US" dirty="0"/>
              <a:t> = $delta$ (zero-reference)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8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Interaction1 = Ph-Metal-Ph – 2 * Ph(relaxed) – Metal * 1</a:t>
            </a:r>
          </a:p>
          <a:p>
            <a:r>
              <a:rPr lang="en-US" dirty="0"/>
              <a:t>Interaction2 = CMC(relaxed) – 2 * Ph(relaxed) – </a:t>
            </a:r>
            <a:r>
              <a:rPr lang="en-US" dirty="0" err="1"/>
              <a:t>pure_surface</a:t>
            </a:r>
            <a:r>
              <a:rPr lang="en-US" dirty="0"/>
              <a:t>(relaxed) </a:t>
            </a:r>
          </a:p>
          <a:p>
            <a:r>
              <a:rPr lang="en-US" dirty="0"/>
              <a:t>Energy = interaction1-inreaction2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13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RZK: X-DIM-A state -&gt; all three states are dark grey.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09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 to X-DIM-A: two phenyl ring are very far in transition state, they arise to form a C—C bond on top of a copper, their pai interaction with copper surface is drastically decreased; CMC-DIM, two phenyl ring always stay close to surface and to each other, their pai-system are ready to built.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X-DIM-A: the biphenyl are not planar, it distort the pai-system and decrease its interaction with surface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X-CMC: red C—C 3.89, C—Cu 1.94 C—Sur 2.27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 C—C 3.10 C—Cu 2.05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X-CMC(Transition state): red line, two phenyl ring is very high on surface, almost parallel. C—C 2.53, C—Cu 1.89 C—Sur 3.42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CMC(Transition state): still tilt, interact with lifted copper C—C 2.28 C--Cu 2.02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 red C—C 1.50 C—Cu 2.17 C—Sur 3.58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DIM C—C 1.49 C—Cu 3.21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1.78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3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273A-227D-5C42-BD39-5760079E3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0244-EE5B-4145-A794-AE2EE4C4B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CDA93-EC76-2244-8033-9CDC116B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7E825-7A7B-1546-9A6D-73DBCD30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EBE40-5EC7-AC48-8E34-596C8A38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5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5AB7-A5DC-744E-8C11-5DE6B52C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AD80-6AAE-0846-8FC7-F9CFEA74E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8CA11-4AC6-BA48-AF7A-A849CD78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F11-CA4A-5147-AD80-ACB06B09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34ED-B192-EA45-9D47-0740BB9A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23885-C332-6D40-BF0A-E531E322B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7AE1-45A6-FF49-ABF1-EA0409269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2E77-4BF2-6047-A0A3-EF3AD2F8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C4F9-5837-6C4B-B4B2-94F75DFF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AA32-09DF-1047-80E0-999AB8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91B5-D653-8B42-893B-585C1BFB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16F7-E0C9-614A-A0FD-1E34A6507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FDB5-79DF-4749-8E69-D7DCB1AE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39BF4-4CD5-4A43-BB91-E109D61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09DD-6AC2-8B49-B0FC-09F58BBB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9609-282A-6643-B8ED-E6C9A9028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42C1A-047A-0745-A2FF-F3AB6B47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98F8-0A51-E041-894C-90C490D3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5D3B-CF5C-0445-AF8F-3D21017A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F6B6-B6AD-814A-A5E2-CD6841DA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8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413E-E041-0F42-9366-9CFC2EE2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4524-1261-614E-8128-A7D34EF43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35C2-9E9D-7B4C-A8FC-ECE4B846B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2B6AA-7D3E-0848-AE9A-A4E2B51A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8CD80-3958-AB40-B900-FA1C5B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1469-80D1-3643-AF9A-9BE6FA1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0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AC51-5FF1-DC4F-B39D-9BF77A57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28913-8639-DF4E-8316-0D81DE7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855E-A46A-8B47-BE19-2A6C08429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3CC6-A9C4-9348-AE9D-72AD66AC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171E0-F971-494C-A90C-25D352A64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108B0-70EB-224E-AC15-F5DAB8CF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10F09-4640-C340-896F-B6F0961A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7F9E-58BD-C341-89D5-8F6B96CD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1EC60-A34C-2A4C-A725-03A0D07A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F3F98-950D-534F-820D-2E4EC50F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77EED-812A-D74C-95D8-4E3C7D2B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A4797-C37C-B045-B714-B07F1525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5B725-AB64-AD4D-BBD7-90A696AE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B22F8-4ECF-4143-B07F-88A4E237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4488-48A8-B341-A414-C230A479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1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F7ED-C942-A547-8D53-1D18F9D2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183-2A0E-8F44-B459-5D8DA387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6152A-BB4E-8B47-B39F-B91C56951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23587-90B3-574B-A20C-33ACB674D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3BC00-5A23-394D-8D45-699D1816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3F30-0606-144B-A58B-76FE7CF4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D9E2B-8D2E-6F4F-9704-724B696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FB4E1-C1FE-D043-A748-FCA02579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AE94F-AED0-7B45-927F-EC10ECEC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560C-60F1-8C4B-8FC7-1C2C822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569E2-BED5-3B47-B789-001F0A82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00299-7B8E-A748-A534-870D0B85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AED7E-1BA2-3B4B-85A1-F30F5A23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C5E93-C020-F74E-8617-04CECFF2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1AAF5-F4F7-8D47-BFCD-41204276F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BD062-3872-2745-B58F-7FE843EEF26B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9A708-410E-C346-A8DF-4956953AA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BB3B-5C15-CF45-994A-A96B807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7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13" Type="http://schemas.openxmlformats.org/officeDocument/2006/relationships/image" Target="../media/image54.emf"/><Relationship Id="rId18" Type="http://schemas.openxmlformats.org/officeDocument/2006/relationships/image" Target="../media/image59.emf"/><Relationship Id="rId3" Type="http://schemas.openxmlformats.org/officeDocument/2006/relationships/image" Target="../media/image44.emf"/><Relationship Id="rId21" Type="http://schemas.openxmlformats.org/officeDocument/2006/relationships/image" Target="../media/image62.emf"/><Relationship Id="rId7" Type="http://schemas.openxmlformats.org/officeDocument/2006/relationships/image" Target="../media/image48.emf"/><Relationship Id="rId12" Type="http://schemas.openxmlformats.org/officeDocument/2006/relationships/image" Target="../media/image53.emf"/><Relationship Id="rId17" Type="http://schemas.openxmlformats.org/officeDocument/2006/relationships/image" Target="../media/image58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57.emf"/><Relationship Id="rId20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11" Type="http://schemas.openxmlformats.org/officeDocument/2006/relationships/image" Target="../media/image52.emf"/><Relationship Id="rId5" Type="http://schemas.openxmlformats.org/officeDocument/2006/relationships/image" Target="../media/image46.emf"/><Relationship Id="rId15" Type="http://schemas.openxmlformats.org/officeDocument/2006/relationships/image" Target="../media/image56.emf"/><Relationship Id="rId23" Type="http://schemas.openxmlformats.org/officeDocument/2006/relationships/image" Target="../media/image64.emf"/><Relationship Id="rId10" Type="http://schemas.openxmlformats.org/officeDocument/2006/relationships/image" Target="../media/image51.emf"/><Relationship Id="rId19" Type="http://schemas.openxmlformats.org/officeDocument/2006/relationships/image" Target="../media/image60.emf"/><Relationship Id="rId4" Type="http://schemas.openxmlformats.org/officeDocument/2006/relationships/image" Target="../media/image45.emf"/><Relationship Id="rId9" Type="http://schemas.openxmlformats.org/officeDocument/2006/relationships/image" Target="../media/image50.emf"/><Relationship Id="rId14" Type="http://schemas.openxmlformats.org/officeDocument/2006/relationships/image" Target="../media/image55.emf"/><Relationship Id="rId22" Type="http://schemas.openxmlformats.org/officeDocument/2006/relationships/image" Target="../media/image63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emf"/><Relationship Id="rId13" Type="http://schemas.openxmlformats.org/officeDocument/2006/relationships/image" Target="../media/image75.emf"/><Relationship Id="rId18" Type="http://schemas.openxmlformats.org/officeDocument/2006/relationships/image" Target="../media/image78.emf"/><Relationship Id="rId26" Type="http://schemas.openxmlformats.org/officeDocument/2006/relationships/image" Target="../media/image28.emf"/><Relationship Id="rId3" Type="http://schemas.openxmlformats.org/officeDocument/2006/relationships/image" Target="../media/image65.emf"/><Relationship Id="rId21" Type="http://schemas.openxmlformats.org/officeDocument/2006/relationships/image" Target="../media/image81.emf"/><Relationship Id="rId7" Type="http://schemas.openxmlformats.org/officeDocument/2006/relationships/image" Target="../media/image69.emf"/><Relationship Id="rId12" Type="http://schemas.openxmlformats.org/officeDocument/2006/relationships/image" Target="../media/image74.emf"/><Relationship Id="rId17" Type="http://schemas.openxmlformats.org/officeDocument/2006/relationships/image" Target="../media/image22.emf"/><Relationship Id="rId25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1.emf"/><Relationship Id="rId20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emf"/><Relationship Id="rId11" Type="http://schemas.openxmlformats.org/officeDocument/2006/relationships/image" Target="../media/image73.emf"/><Relationship Id="rId24" Type="http://schemas.openxmlformats.org/officeDocument/2006/relationships/image" Target="../media/image26.emf"/><Relationship Id="rId5" Type="http://schemas.openxmlformats.org/officeDocument/2006/relationships/image" Target="../media/image67.emf"/><Relationship Id="rId15" Type="http://schemas.openxmlformats.org/officeDocument/2006/relationships/image" Target="../media/image77.emf"/><Relationship Id="rId23" Type="http://schemas.openxmlformats.org/officeDocument/2006/relationships/image" Target="../media/image24.emf"/><Relationship Id="rId28" Type="http://schemas.openxmlformats.org/officeDocument/2006/relationships/image" Target="../media/image83.emf"/><Relationship Id="rId10" Type="http://schemas.openxmlformats.org/officeDocument/2006/relationships/image" Target="../media/image72.emf"/><Relationship Id="rId19" Type="http://schemas.openxmlformats.org/officeDocument/2006/relationships/image" Target="../media/image79.emf"/><Relationship Id="rId4" Type="http://schemas.openxmlformats.org/officeDocument/2006/relationships/image" Target="../media/image66.emf"/><Relationship Id="rId9" Type="http://schemas.openxmlformats.org/officeDocument/2006/relationships/image" Target="../media/image71.emf"/><Relationship Id="rId14" Type="http://schemas.openxmlformats.org/officeDocument/2006/relationships/image" Target="../media/image76.emf"/><Relationship Id="rId22" Type="http://schemas.openxmlformats.org/officeDocument/2006/relationships/image" Target="../media/image23.emf"/><Relationship Id="rId27" Type="http://schemas.openxmlformats.org/officeDocument/2006/relationships/image" Target="../media/image82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emf"/><Relationship Id="rId13" Type="http://schemas.openxmlformats.org/officeDocument/2006/relationships/image" Target="../media/image94.emf"/><Relationship Id="rId18" Type="http://schemas.openxmlformats.org/officeDocument/2006/relationships/image" Target="../media/image99.emf"/><Relationship Id="rId3" Type="http://schemas.openxmlformats.org/officeDocument/2006/relationships/image" Target="../media/image84.emf"/><Relationship Id="rId21" Type="http://schemas.openxmlformats.org/officeDocument/2006/relationships/image" Target="../media/image102.emf"/><Relationship Id="rId7" Type="http://schemas.openxmlformats.org/officeDocument/2006/relationships/image" Target="../media/image88.emf"/><Relationship Id="rId12" Type="http://schemas.openxmlformats.org/officeDocument/2006/relationships/image" Target="../media/image93.emf"/><Relationship Id="rId17" Type="http://schemas.openxmlformats.org/officeDocument/2006/relationships/image" Target="../media/image98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97.emf"/><Relationship Id="rId20" Type="http://schemas.openxmlformats.org/officeDocument/2006/relationships/image" Target="../media/image10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7.emf"/><Relationship Id="rId11" Type="http://schemas.openxmlformats.org/officeDocument/2006/relationships/image" Target="../media/image92.emf"/><Relationship Id="rId5" Type="http://schemas.openxmlformats.org/officeDocument/2006/relationships/image" Target="../media/image86.emf"/><Relationship Id="rId15" Type="http://schemas.openxmlformats.org/officeDocument/2006/relationships/image" Target="../media/image96.emf"/><Relationship Id="rId10" Type="http://schemas.openxmlformats.org/officeDocument/2006/relationships/image" Target="../media/image91.emf"/><Relationship Id="rId19" Type="http://schemas.openxmlformats.org/officeDocument/2006/relationships/image" Target="../media/image100.emf"/><Relationship Id="rId4" Type="http://schemas.openxmlformats.org/officeDocument/2006/relationships/image" Target="../media/image85.emf"/><Relationship Id="rId9" Type="http://schemas.openxmlformats.org/officeDocument/2006/relationships/image" Target="../media/image90.emf"/><Relationship Id="rId14" Type="http://schemas.openxmlformats.org/officeDocument/2006/relationships/image" Target="../media/image95.emf"/><Relationship Id="rId22" Type="http://schemas.openxmlformats.org/officeDocument/2006/relationships/image" Target="../media/image103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emf"/><Relationship Id="rId13" Type="http://schemas.openxmlformats.org/officeDocument/2006/relationships/image" Target="../media/image94.emf"/><Relationship Id="rId18" Type="http://schemas.openxmlformats.org/officeDocument/2006/relationships/image" Target="../media/image99.emf"/><Relationship Id="rId3" Type="http://schemas.openxmlformats.org/officeDocument/2006/relationships/image" Target="../media/image104.emf"/><Relationship Id="rId21" Type="http://schemas.openxmlformats.org/officeDocument/2006/relationships/image" Target="../media/image102.emf"/><Relationship Id="rId7" Type="http://schemas.openxmlformats.org/officeDocument/2006/relationships/image" Target="../media/image88.emf"/><Relationship Id="rId12" Type="http://schemas.openxmlformats.org/officeDocument/2006/relationships/image" Target="../media/image93.emf"/><Relationship Id="rId17" Type="http://schemas.openxmlformats.org/officeDocument/2006/relationships/image" Target="../media/image98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97.emf"/><Relationship Id="rId20" Type="http://schemas.openxmlformats.org/officeDocument/2006/relationships/image" Target="../media/image10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7.emf"/><Relationship Id="rId11" Type="http://schemas.openxmlformats.org/officeDocument/2006/relationships/image" Target="../media/image92.emf"/><Relationship Id="rId5" Type="http://schemas.openxmlformats.org/officeDocument/2006/relationships/image" Target="../media/image86.emf"/><Relationship Id="rId15" Type="http://schemas.openxmlformats.org/officeDocument/2006/relationships/image" Target="../media/image96.emf"/><Relationship Id="rId10" Type="http://schemas.openxmlformats.org/officeDocument/2006/relationships/image" Target="../media/image91.emf"/><Relationship Id="rId19" Type="http://schemas.openxmlformats.org/officeDocument/2006/relationships/image" Target="../media/image100.emf"/><Relationship Id="rId4" Type="http://schemas.openxmlformats.org/officeDocument/2006/relationships/image" Target="../media/image85.emf"/><Relationship Id="rId9" Type="http://schemas.openxmlformats.org/officeDocument/2006/relationships/image" Target="../media/image90.emf"/><Relationship Id="rId14" Type="http://schemas.openxmlformats.org/officeDocument/2006/relationships/image" Target="../media/image95.emf"/><Relationship Id="rId22" Type="http://schemas.openxmlformats.org/officeDocument/2006/relationships/image" Target="../media/image103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emf"/><Relationship Id="rId13" Type="http://schemas.openxmlformats.org/officeDocument/2006/relationships/image" Target="../media/image94.emf"/><Relationship Id="rId18" Type="http://schemas.openxmlformats.org/officeDocument/2006/relationships/image" Target="../media/image110.emf"/><Relationship Id="rId3" Type="http://schemas.openxmlformats.org/officeDocument/2006/relationships/image" Target="../media/image105.emf"/><Relationship Id="rId21" Type="http://schemas.openxmlformats.org/officeDocument/2006/relationships/image" Target="../media/image102.emf"/><Relationship Id="rId7" Type="http://schemas.openxmlformats.org/officeDocument/2006/relationships/image" Target="../media/image88.emf"/><Relationship Id="rId12" Type="http://schemas.openxmlformats.org/officeDocument/2006/relationships/image" Target="../media/image108.emf"/><Relationship Id="rId17" Type="http://schemas.openxmlformats.org/officeDocument/2006/relationships/image" Target="../media/image98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109.emf"/><Relationship Id="rId20" Type="http://schemas.openxmlformats.org/officeDocument/2006/relationships/image" Target="../media/image10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6.emf"/><Relationship Id="rId11" Type="http://schemas.openxmlformats.org/officeDocument/2006/relationships/image" Target="../media/image92.emf"/><Relationship Id="rId5" Type="http://schemas.openxmlformats.org/officeDocument/2006/relationships/image" Target="../media/image86.emf"/><Relationship Id="rId15" Type="http://schemas.openxmlformats.org/officeDocument/2006/relationships/image" Target="../media/image96.emf"/><Relationship Id="rId10" Type="http://schemas.openxmlformats.org/officeDocument/2006/relationships/image" Target="../media/image107.emf"/><Relationship Id="rId19" Type="http://schemas.openxmlformats.org/officeDocument/2006/relationships/image" Target="../media/image100.emf"/><Relationship Id="rId4" Type="http://schemas.openxmlformats.org/officeDocument/2006/relationships/image" Target="../media/image85.emf"/><Relationship Id="rId9" Type="http://schemas.openxmlformats.org/officeDocument/2006/relationships/image" Target="../media/image90.emf"/><Relationship Id="rId14" Type="http://schemas.openxmlformats.org/officeDocument/2006/relationships/image" Target="../media/image95.emf"/><Relationship Id="rId22" Type="http://schemas.openxmlformats.org/officeDocument/2006/relationships/image" Target="../media/image103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emf"/><Relationship Id="rId13" Type="http://schemas.openxmlformats.org/officeDocument/2006/relationships/image" Target="../media/image95.emf"/><Relationship Id="rId18" Type="http://schemas.openxmlformats.org/officeDocument/2006/relationships/image" Target="../media/image100.emf"/><Relationship Id="rId3" Type="http://schemas.openxmlformats.org/officeDocument/2006/relationships/image" Target="../media/image85.emf"/><Relationship Id="rId21" Type="http://schemas.openxmlformats.org/officeDocument/2006/relationships/image" Target="../media/image103.emf"/><Relationship Id="rId7" Type="http://schemas.openxmlformats.org/officeDocument/2006/relationships/image" Target="../media/image89.emf"/><Relationship Id="rId12" Type="http://schemas.openxmlformats.org/officeDocument/2006/relationships/image" Target="../media/image94.emf"/><Relationship Id="rId17" Type="http://schemas.openxmlformats.org/officeDocument/2006/relationships/image" Target="../media/image116.emf"/><Relationship Id="rId2" Type="http://schemas.openxmlformats.org/officeDocument/2006/relationships/image" Target="../media/image111.emf"/><Relationship Id="rId16" Type="http://schemas.openxmlformats.org/officeDocument/2006/relationships/image" Target="../media/image98.emf"/><Relationship Id="rId20" Type="http://schemas.openxmlformats.org/officeDocument/2006/relationships/image" Target="../media/image10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8.emf"/><Relationship Id="rId11" Type="http://schemas.openxmlformats.org/officeDocument/2006/relationships/image" Target="../media/image114.emf"/><Relationship Id="rId5" Type="http://schemas.openxmlformats.org/officeDocument/2006/relationships/image" Target="../media/image112.emf"/><Relationship Id="rId15" Type="http://schemas.openxmlformats.org/officeDocument/2006/relationships/image" Target="../media/image115.emf"/><Relationship Id="rId10" Type="http://schemas.openxmlformats.org/officeDocument/2006/relationships/image" Target="../media/image92.emf"/><Relationship Id="rId19" Type="http://schemas.openxmlformats.org/officeDocument/2006/relationships/image" Target="../media/image101.emf"/><Relationship Id="rId4" Type="http://schemas.openxmlformats.org/officeDocument/2006/relationships/image" Target="../media/image86.emf"/><Relationship Id="rId9" Type="http://schemas.openxmlformats.org/officeDocument/2006/relationships/image" Target="../media/image113.emf"/><Relationship Id="rId14" Type="http://schemas.openxmlformats.org/officeDocument/2006/relationships/image" Target="../media/image96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emf"/><Relationship Id="rId13" Type="http://schemas.openxmlformats.org/officeDocument/2006/relationships/image" Target="../media/image94.emf"/><Relationship Id="rId18" Type="http://schemas.openxmlformats.org/officeDocument/2006/relationships/image" Target="../media/image122.emf"/><Relationship Id="rId3" Type="http://schemas.openxmlformats.org/officeDocument/2006/relationships/image" Target="../media/image117.emf"/><Relationship Id="rId21" Type="http://schemas.openxmlformats.org/officeDocument/2006/relationships/image" Target="../media/image102.emf"/><Relationship Id="rId7" Type="http://schemas.openxmlformats.org/officeDocument/2006/relationships/image" Target="../media/image88.emf"/><Relationship Id="rId12" Type="http://schemas.openxmlformats.org/officeDocument/2006/relationships/image" Target="../media/image120.emf"/><Relationship Id="rId17" Type="http://schemas.openxmlformats.org/officeDocument/2006/relationships/image" Target="../media/image98.emf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121.emf"/><Relationship Id="rId20" Type="http://schemas.openxmlformats.org/officeDocument/2006/relationships/image" Target="../media/image10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8.emf"/><Relationship Id="rId11" Type="http://schemas.openxmlformats.org/officeDocument/2006/relationships/image" Target="../media/image92.emf"/><Relationship Id="rId5" Type="http://schemas.openxmlformats.org/officeDocument/2006/relationships/image" Target="../media/image86.emf"/><Relationship Id="rId15" Type="http://schemas.openxmlformats.org/officeDocument/2006/relationships/image" Target="../media/image96.emf"/><Relationship Id="rId10" Type="http://schemas.openxmlformats.org/officeDocument/2006/relationships/image" Target="../media/image119.emf"/><Relationship Id="rId19" Type="http://schemas.openxmlformats.org/officeDocument/2006/relationships/image" Target="../media/image100.emf"/><Relationship Id="rId4" Type="http://schemas.openxmlformats.org/officeDocument/2006/relationships/image" Target="../media/image85.emf"/><Relationship Id="rId9" Type="http://schemas.openxmlformats.org/officeDocument/2006/relationships/image" Target="../media/image90.emf"/><Relationship Id="rId14" Type="http://schemas.openxmlformats.org/officeDocument/2006/relationships/image" Target="../media/image95.emf"/><Relationship Id="rId22" Type="http://schemas.openxmlformats.org/officeDocument/2006/relationships/image" Target="../media/image10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2" Type="http://schemas.openxmlformats.org/officeDocument/2006/relationships/image" Target="../media/image12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2.emf"/><Relationship Id="rId4" Type="http://schemas.openxmlformats.org/officeDocument/2006/relationships/image" Target="../media/image131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3" Type="http://schemas.openxmlformats.org/officeDocument/2006/relationships/image" Target="../media/image133.emf"/><Relationship Id="rId7" Type="http://schemas.openxmlformats.org/officeDocument/2006/relationships/image" Target="../media/image48.emf"/><Relationship Id="rId12" Type="http://schemas.openxmlformats.org/officeDocument/2006/relationships/image" Target="../media/image64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11" Type="http://schemas.openxmlformats.org/officeDocument/2006/relationships/image" Target="../media/image62.emf"/><Relationship Id="rId5" Type="http://schemas.openxmlformats.org/officeDocument/2006/relationships/image" Target="../media/image46.emf"/><Relationship Id="rId10" Type="http://schemas.openxmlformats.org/officeDocument/2006/relationships/image" Target="../media/image61.emf"/><Relationship Id="rId4" Type="http://schemas.openxmlformats.org/officeDocument/2006/relationships/image" Target="../media/image45.emf"/><Relationship Id="rId9" Type="http://schemas.openxmlformats.org/officeDocument/2006/relationships/image" Target="../media/image50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3" Type="http://schemas.openxmlformats.org/officeDocument/2006/relationships/image" Target="../media/image134.emf"/><Relationship Id="rId7" Type="http://schemas.openxmlformats.org/officeDocument/2006/relationships/image" Target="../media/image48.emf"/><Relationship Id="rId12" Type="http://schemas.openxmlformats.org/officeDocument/2006/relationships/image" Target="../media/image6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11" Type="http://schemas.openxmlformats.org/officeDocument/2006/relationships/image" Target="../media/image62.emf"/><Relationship Id="rId5" Type="http://schemas.openxmlformats.org/officeDocument/2006/relationships/image" Target="../media/image46.emf"/><Relationship Id="rId10" Type="http://schemas.openxmlformats.org/officeDocument/2006/relationships/image" Target="../media/image61.emf"/><Relationship Id="rId4" Type="http://schemas.openxmlformats.org/officeDocument/2006/relationships/image" Target="../media/image45.emf"/><Relationship Id="rId9" Type="http://schemas.openxmlformats.org/officeDocument/2006/relationships/image" Target="../media/image5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5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10" Type="http://schemas.openxmlformats.org/officeDocument/2006/relationships/image" Target="../media/image28.emf"/><Relationship Id="rId4" Type="http://schemas.openxmlformats.org/officeDocument/2006/relationships/image" Target="../media/image21.emf"/><Relationship Id="rId9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22.emf"/><Relationship Id="rId4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4" Type="http://schemas.openxmlformats.org/officeDocument/2006/relationships/image" Target="../media/image36.emf"/><Relationship Id="rId9" Type="http://schemas.openxmlformats.org/officeDocument/2006/relationships/image" Target="../media/image41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C58B2A94-4874-9340-9714-523BA32E4ADD}"/>
              </a:ext>
            </a:extLst>
          </p:cNvPr>
          <p:cNvGrpSpPr/>
          <p:nvPr/>
        </p:nvGrpSpPr>
        <p:grpSpPr>
          <a:xfrm>
            <a:off x="310855" y="904509"/>
            <a:ext cx="10518710" cy="5048982"/>
            <a:chOff x="539455" y="1331090"/>
            <a:chExt cx="10518710" cy="504898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5DE80E-C33D-2D47-8CA0-AC3800BB9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949" b="14051"/>
            <a:stretch/>
          </p:blipFill>
          <p:spPr>
            <a:xfrm>
              <a:off x="539455" y="1331090"/>
              <a:ext cx="10518710" cy="504898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1962AA-DB5F-2A40-B033-09FD26587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9233" y="2985534"/>
              <a:ext cx="651588" cy="13922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BE7D6D6-1E3E-7B40-9524-8B0E4A8A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3629" y="4296697"/>
              <a:ext cx="695792" cy="26372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5AA1CD6-8597-344A-BEB8-44FBA3C83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80396" y="4037714"/>
              <a:ext cx="840937" cy="36904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68B07D7-1C44-0C41-8B17-D681AAD7C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32992" y="3055148"/>
              <a:ext cx="920750" cy="4445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E452B0-4A56-784B-8934-05106CE5A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50978" y="5012415"/>
              <a:ext cx="1003300" cy="381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CE5070F-F772-2D4A-AD6F-8D70E3E53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61959" y="4290667"/>
              <a:ext cx="840937" cy="42693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4D1B81-7022-154F-8D05-A67E6EE0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05157" y="3496510"/>
              <a:ext cx="920749" cy="45736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1634AA5-BE0C-9B4F-B582-9A1186224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01191" y="5107488"/>
              <a:ext cx="869950" cy="4445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EE9006F-CB94-114F-9A80-891C24FF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24152" y="3356276"/>
              <a:ext cx="863600" cy="3556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28DE484-05EC-C64C-A4B2-917916608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46816" y="4121808"/>
              <a:ext cx="990600" cy="315191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DFB20BC-35AF-D346-8782-65E18B448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290689" y="5552944"/>
              <a:ext cx="965200" cy="304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7DE55ED-3581-764D-8CD2-D147D8AB5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675434" y="4605871"/>
              <a:ext cx="840937" cy="33274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43B7517-BD07-7A4E-8215-79143F93C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07190" y="4459688"/>
              <a:ext cx="990600" cy="28057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8D6BC-90C0-074A-BA9E-2C087AB0F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883976" y="4929865"/>
              <a:ext cx="749300" cy="27305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A50120C-4DDF-CD41-9399-56C08FC25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002490" y="3647006"/>
              <a:ext cx="838200" cy="2540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6E96365-E266-A646-ABA6-39EFD157C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838157" y="2502973"/>
              <a:ext cx="679451" cy="13937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80CEA44-0E2D-9644-8592-EC3D9095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924152" y="1730794"/>
              <a:ext cx="679450" cy="254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70E08F3-D0D8-644B-A2C8-E17D09401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57953" y="1603794"/>
              <a:ext cx="679450" cy="254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1FF54B-ED30-9741-9AB2-B6DAD3290A46}"/>
              </a:ext>
            </a:extLst>
          </p:cNvPr>
          <p:cNvSpPr txBox="1"/>
          <p:nvPr/>
        </p:nvSpPr>
        <p:spPr>
          <a:xfrm>
            <a:off x="3150715" y="383052"/>
            <a:ext cx="5843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energy profile for bromobenzene on Cu(111)</a:t>
            </a:r>
          </a:p>
        </p:txBody>
      </p:sp>
    </p:spTree>
    <p:extLst>
      <p:ext uri="{BB962C8B-B14F-4D97-AF65-F5344CB8AC3E}">
        <p14:creationId xmlns:p14="http://schemas.microsoft.com/office/powerpoint/2010/main" val="400550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3FE999-986F-2241-AE90-61D5B6344FF7}"/>
              </a:ext>
            </a:extLst>
          </p:cNvPr>
          <p:cNvGrpSpPr/>
          <p:nvPr/>
        </p:nvGrpSpPr>
        <p:grpSpPr>
          <a:xfrm>
            <a:off x="1611448" y="473579"/>
            <a:ext cx="8555440" cy="5835939"/>
            <a:chOff x="1611448" y="473579"/>
            <a:chExt cx="8555440" cy="583593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12D52AC-AC81-6646-9F83-091C680C6B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5721" b="16065"/>
            <a:stretch/>
          </p:blipFill>
          <p:spPr>
            <a:xfrm>
              <a:off x="1611448" y="473579"/>
              <a:ext cx="8555440" cy="583593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CE25F8-9A0B-8F45-8126-E31A70C40917}"/>
                </a:ext>
              </a:extLst>
            </p:cNvPr>
            <p:cNvSpPr txBox="1"/>
            <p:nvPr/>
          </p:nvSpPr>
          <p:spPr>
            <a:xfrm>
              <a:off x="2722536" y="1826407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F948BF-01AC-BA4A-88E4-EEFE8E0CD50C}"/>
                </a:ext>
              </a:extLst>
            </p:cNvPr>
            <p:cNvSpPr txBox="1"/>
            <p:nvPr/>
          </p:nvSpPr>
          <p:spPr>
            <a:xfrm>
              <a:off x="3947544" y="3743998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-3.89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25ADE24-4157-9740-9498-BC9B62957C17}"/>
                </a:ext>
              </a:extLst>
            </p:cNvPr>
            <p:cNvSpPr txBox="1"/>
            <p:nvPr/>
          </p:nvSpPr>
          <p:spPr>
            <a:xfrm>
              <a:off x="5178045" y="3975268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-4.38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7DF9AD4-2964-D645-A195-444804D8C3E6}"/>
                </a:ext>
              </a:extLst>
            </p:cNvPr>
            <p:cNvSpPr txBox="1"/>
            <p:nvPr/>
          </p:nvSpPr>
          <p:spPr>
            <a:xfrm>
              <a:off x="6398773" y="4440855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-5.33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5B7C84A-DA4A-1F41-A91F-08C849A6A420}"/>
                </a:ext>
              </a:extLst>
            </p:cNvPr>
            <p:cNvSpPr txBox="1"/>
            <p:nvPr/>
          </p:nvSpPr>
          <p:spPr>
            <a:xfrm>
              <a:off x="7629950" y="3563816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-3.55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6DD2E97-3FD1-0040-B750-CA894634705B}"/>
                </a:ext>
              </a:extLst>
            </p:cNvPr>
            <p:cNvSpPr txBox="1"/>
            <p:nvPr/>
          </p:nvSpPr>
          <p:spPr>
            <a:xfrm>
              <a:off x="8850291" y="4672124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-5.81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08472BD-9EE0-D744-902F-0F75BEF28B2E}"/>
                </a:ext>
              </a:extLst>
            </p:cNvPr>
            <p:cNvSpPr txBox="1"/>
            <p:nvPr/>
          </p:nvSpPr>
          <p:spPr>
            <a:xfrm>
              <a:off x="3954978" y="2192806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FDC035-0AC8-584E-BBAC-EE9A16815ED0}"/>
                </a:ext>
              </a:extLst>
            </p:cNvPr>
            <p:cNvSpPr txBox="1"/>
            <p:nvPr/>
          </p:nvSpPr>
          <p:spPr>
            <a:xfrm>
              <a:off x="5188584" y="2576838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-1.51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439745-FCC0-0A4B-8FC2-C7A856C21C1B}"/>
                </a:ext>
              </a:extLst>
            </p:cNvPr>
            <p:cNvSpPr txBox="1"/>
            <p:nvPr/>
          </p:nvSpPr>
          <p:spPr>
            <a:xfrm>
              <a:off x="6396997" y="2838441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-2.08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1AE2E15-9748-E44A-A5BB-54EB7A0E8668}"/>
                </a:ext>
              </a:extLst>
            </p:cNvPr>
            <p:cNvSpPr txBox="1"/>
            <p:nvPr/>
          </p:nvSpPr>
          <p:spPr>
            <a:xfrm>
              <a:off x="7629950" y="2752329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-1.88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4B8279-CE9E-184B-82D5-EDB64EB5D4B1}"/>
                </a:ext>
              </a:extLst>
            </p:cNvPr>
            <p:cNvSpPr txBox="1"/>
            <p:nvPr/>
          </p:nvSpPr>
          <p:spPr>
            <a:xfrm>
              <a:off x="8861302" y="3649516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-3.72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8884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8A3DF8-D341-0844-8FFF-2E86721A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14" t="10996" r="18911" b="10383"/>
          <a:stretch/>
        </p:blipFill>
        <p:spPr>
          <a:xfrm rot="16200000">
            <a:off x="2556844" y="-2033740"/>
            <a:ext cx="6773014" cy="11030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A3EC15-C94C-074D-8807-BBAAA03AE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993" y="144488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C4138-66F6-BA43-B7DA-CE459C68B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441" y="289428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1CBFE2-9D97-C04E-B303-370F256310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6525" y="137511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44D723-B2B8-214E-9DB2-E4A2FD915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8173" y="341853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916E33-3914-634B-A737-4228FBD426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1058" y="47437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FAB9CE-E4D7-F141-96D2-DEFA407FC9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8995" y="464235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3C26D2-388F-E949-8902-835BEF8C51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85264" y="244224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7A408-3F59-734D-8D3B-BD56C049AE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80120" y="474378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73D8F-9C80-8048-8352-C6103759357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5553" y="222333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67FF10-9737-AA44-A8B8-EA16B5602B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51764" y="3397382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E24E22-59D7-0D40-AC47-8765E06B71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95804" y="332276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27CC7D-A501-5F47-8092-8C6ABFCF510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34614" y="23613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FD056F-5D5F-B64C-87FB-BFEE5A03382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35548" y="994796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CC44255-E40A-6946-99EA-CE3C11B303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97063" y="4628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FBFDF3-A54C-0340-BFF1-7CCBE0521A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98173" y="2137121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2F7BBE-1595-0846-94C1-0EBB4C7F862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48995" y="3203956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315D3A7-0703-D44B-8424-01A2569ED92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43656" y="43915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737A8E-76F7-284B-8EB8-80371DDAE0C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99628" y="5787728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F6BA0F-8C76-2344-A61B-6E0F7424A46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097063" y="15053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36CC87-29E9-284E-927E-7EFF802D188A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0068562" y="418666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D3662D-5B78-3E46-97C1-C6FF80E9AEEB}"/>
              </a:ext>
            </a:extLst>
          </p:cNvPr>
          <p:cNvSpPr txBox="1"/>
          <p:nvPr/>
        </p:nvSpPr>
        <p:spPr>
          <a:xfrm>
            <a:off x="4352429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93E800-7540-0547-91B9-FE8F849FE338}"/>
              </a:ext>
            </a:extLst>
          </p:cNvPr>
          <p:cNvSpPr txBox="1"/>
          <p:nvPr/>
        </p:nvSpPr>
        <p:spPr>
          <a:xfrm>
            <a:off x="5058976" y="384385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-3.73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F9120D-C538-AE44-BDE0-4BD05A324E2B}"/>
              </a:ext>
            </a:extLst>
          </p:cNvPr>
          <p:cNvSpPr txBox="1"/>
          <p:nvPr/>
        </p:nvSpPr>
        <p:spPr>
          <a:xfrm>
            <a:off x="5779250" y="304992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-2.35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55D106-C3CB-6E48-83E3-01CAA10DEDF2}"/>
              </a:ext>
            </a:extLst>
          </p:cNvPr>
          <p:cNvSpPr txBox="1"/>
          <p:nvPr/>
        </p:nvSpPr>
        <p:spPr>
          <a:xfrm>
            <a:off x="6493372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-3.94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215172-1120-2B45-BEF2-E8BCFDD63A8C}"/>
              </a:ext>
            </a:extLst>
          </p:cNvPr>
          <p:cNvSpPr txBox="1"/>
          <p:nvPr/>
        </p:nvSpPr>
        <p:spPr>
          <a:xfrm>
            <a:off x="6468636" y="370213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-3.57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1E442C-26AC-A740-90C7-DA5762D0BEF5}"/>
              </a:ext>
            </a:extLst>
          </p:cNvPr>
          <p:cNvSpPr txBox="1"/>
          <p:nvPr/>
        </p:nvSpPr>
        <p:spPr>
          <a:xfrm>
            <a:off x="7201480" y="3554031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B86FD-A1BD-0446-8245-9AA621A146BB}"/>
              </a:ext>
            </a:extLst>
          </p:cNvPr>
          <p:cNvSpPr txBox="1"/>
          <p:nvPr/>
        </p:nvSpPr>
        <p:spPr>
          <a:xfrm>
            <a:off x="4301422" y="252513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-1.24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7C8282-E0B7-5642-A522-FAF038F50AA5}"/>
              </a:ext>
            </a:extLst>
          </p:cNvPr>
          <p:cNvSpPr txBox="1"/>
          <p:nvPr/>
        </p:nvSpPr>
        <p:spPr>
          <a:xfrm>
            <a:off x="4451799" y="355167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-3.18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E3AF945-A8E2-6046-A2B4-90105719B1C2}"/>
              </a:ext>
            </a:extLst>
          </p:cNvPr>
          <p:cNvCxnSpPr/>
          <p:nvPr/>
        </p:nvCxnSpPr>
        <p:spPr>
          <a:xfrm>
            <a:off x="6562443" y="3997620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0A5F26-8829-3845-A8A7-41BEA960AC51}"/>
              </a:ext>
            </a:extLst>
          </p:cNvPr>
          <p:cNvCxnSpPr/>
          <p:nvPr/>
        </p:nvCxnSpPr>
        <p:spPr>
          <a:xfrm>
            <a:off x="5842940" y="3772851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1AA940-EE49-B34D-9DF0-8D5331E37839}"/>
              </a:ext>
            </a:extLst>
          </p:cNvPr>
          <p:cNvSpPr txBox="1"/>
          <p:nvPr/>
        </p:nvSpPr>
        <p:spPr>
          <a:xfrm>
            <a:off x="5735792" y="3440669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-3.02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3F55BA-E81C-254E-B074-7CCC882A45DB}"/>
              </a:ext>
            </a:extLst>
          </p:cNvPr>
          <p:cNvCxnSpPr/>
          <p:nvPr/>
        </p:nvCxnSpPr>
        <p:spPr>
          <a:xfrm>
            <a:off x="8020428" y="4332056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913168-5A40-DC4F-BE4D-979DD9960E01}"/>
              </a:ext>
            </a:extLst>
          </p:cNvPr>
          <p:cNvSpPr txBox="1"/>
          <p:nvPr/>
        </p:nvSpPr>
        <p:spPr>
          <a:xfrm>
            <a:off x="7926913" y="4042373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-4.06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1C593A9-F3ED-E948-AB58-BEF19DA15DF9}"/>
              </a:ext>
            </a:extLst>
          </p:cNvPr>
          <p:cNvCxnSpPr/>
          <p:nvPr/>
        </p:nvCxnSpPr>
        <p:spPr>
          <a:xfrm>
            <a:off x="7295008" y="3047042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3C2294-CB03-6848-8235-070DC910FCA1}"/>
              </a:ext>
            </a:extLst>
          </p:cNvPr>
          <p:cNvSpPr txBox="1"/>
          <p:nvPr/>
        </p:nvSpPr>
        <p:spPr>
          <a:xfrm>
            <a:off x="7222421" y="2717528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-1.78</a:t>
            </a:r>
          </a:p>
        </p:txBody>
      </p:sp>
    </p:spTree>
    <p:extLst>
      <p:ext uri="{BB962C8B-B14F-4D97-AF65-F5344CB8AC3E}">
        <p14:creationId xmlns:p14="http://schemas.microsoft.com/office/powerpoint/2010/main" val="42334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D061CE5-B0A1-4548-A489-9C79BADCD7CD}"/>
              </a:ext>
            </a:extLst>
          </p:cNvPr>
          <p:cNvCxnSpPr>
            <a:cxnSpLocks/>
          </p:cNvCxnSpPr>
          <p:nvPr/>
        </p:nvCxnSpPr>
        <p:spPr>
          <a:xfrm>
            <a:off x="7792347" y="76236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767AEA2-7F46-EB47-8FA0-C1120E56C489}"/>
              </a:ext>
            </a:extLst>
          </p:cNvPr>
          <p:cNvCxnSpPr>
            <a:cxnSpLocks/>
          </p:cNvCxnSpPr>
          <p:nvPr/>
        </p:nvCxnSpPr>
        <p:spPr>
          <a:xfrm>
            <a:off x="7803176" y="150912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C20C09B-8223-5E4E-B334-748F4A130355}"/>
              </a:ext>
            </a:extLst>
          </p:cNvPr>
          <p:cNvCxnSpPr>
            <a:cxnSpLocks/>
          </p:cNvCxnSpPr>
          <p:nvPr/>
        </p:nvCxnSpPr>
        <p:spPr>
          <a:xfrm>
            <a:off x="1269730" y="18873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14BBD35-CAD1-6849-A97E-889F1F24F894}"/>
              </a:ext>
            </a:extLst>
          </p:cNvPr>
          <p:cNvCxnSpPr>
            <a:cxnSpLocks/>
          </p:cNvCxnSpPr>
          <p:nvPr/>
        </p:nvCxnSpPr>
        <p:spPr>
          <a:xfrm>
            <a:off x="1308265" y="28779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3EC794-A2A0-9C48-A11E-6D64E2A731F2}"/>
              </a:ext>
            </a:extLst>
          </p:cNvPr>
          <p:cNvCxnSpPr>
            <a:cxnSpLocks/>
          </p:cNvCxnSpPr>
          <p:nvPr/>
        </p:nvCxnSpPr>
        <p:spPr>
          <a:xfrm>
            <a:off x="259249" y="3240235"/>
            <a:ext cx="59365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E2432C5-2FE6-5749-8BC2-7FE07D942EA0}"/>
              </a:ext>
            </a:extLst>
          </p:cNvPr>
          <p:cNvCxnSpPr>
            <a:cxnSpLocks/>
          </p:cNvCxnSpPr>
          <p:nvPr/>
        </p:nvCxnSpPr>
        <p:spPr>
          <a:xfrm flipV="1">
            <a:off x="4953099" y="4892712"/>
            <a:ext cx="692129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195BBB6-7941-9745-B61D-CC6DC08237EE}"/>
              </a:ext>
            </a:extLst>
          </p:cNvPr>
          <p:cNvCxnSpPr>
            <a:cxnSpLocks/>
          </p:cNvCxnSpPr>
          <p:nvPr/>
        </p:nvCxnSpPr>
        <p:spPr>
          <a:xfrm flipV="1">
            <a:off x="4953099" y="4009468"/>
            <a:ext cx="0" cy="8919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80AA17E-250C-2F4A-BF86-D0EBEB2E2175}"/>
              </a:ext>
            </a:extLst>
          </p:cNvPr>
          <p:cNvCxnSpPr>
            <a:cxnSpLocks/>
          </p:cNvCxnSpPr>
          <p:nvPr/>
        </p:nvCxnSpPr>
        <p:spPr>
          <a:xfrm>
            <a:off x="6195838" y="3224995"/>
            <a:ext cx="0" cy="7692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58D8399-16BF-7F4D-A83B-FA61E4AE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672" y="827470"/>
            <a:ext cx="992000" cy="618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0167BB-5920-1E47-9D30-EFB702772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6323" y="823127"/>
            <a:ext cx="993016" cy="6195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4F8677-0309-6040-B63D-35218C47D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677" y="823127"/>
            <a:ext cx="992000" cy="61895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520716F-423A-2947-ABAA-43F5B5657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018" y="2056301"/>
            <a:ext cx="992000" cy="6189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9C778B-A3B4-A64E-8842-184E84745D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0425" y="2056171"/>
            <a:ext cx="992000" cy="6189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291CBF-FBAB-0A45-AF1C-C623C9227C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1529" y="2055813"/>
            <a:ext cx="992003" cy="61895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1888A9-C395-5F40-9E0C-20664B3B2C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64107" y="2054548"/>
            <a:ext cx="992000" cy="61895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24D2B45-C836-C045-AA6B-82E0CBD24BF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57758" y="2055808"/>
            <a:ext cx="992016" cy="6189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F985C8F-5AB6-B642-B7B3-DA22C5ED46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1502" y="2060439"/>
            <a:ext cx="992000" cy="618952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39CEBBA0-2401-154F-BBDF-54E945BCF6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7516" y="3324295"/>
            <a:ext cx="992000" cy="618952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EB5F44DA-C05F-F844-AED2-BC90DDF44E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2923" y="3324165"/>
            <a:ext cx="992000" cy="618952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B01CF426-5224-F842-ADA0-50E199221C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64027" y="3323807"/>
            <a:ext cx="992003" cy="61895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D854A277-9F88-9B4A-8B12-71D654B381F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36605" y="3322542"/>
            <a:ext cx="992000" cy="618952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3A55DCD8-3E4C-7842-AA0E-DA20B925DD7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30256" y="3323802"/>
            <a:ext cx="992016" cy="61896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B0825AB0-D62F-A846-91A8-CA8DB4F8D8B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04000" y="3328433"/>
            <a:ext cx="992000" cy="61895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1A16004-E4D5-D844-8007-CFF7779A0C4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128466" y="2065830"/>
            <a:ext cx="992000" cy="61895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DE186E9-961F-AA4F-9F17-506584BD344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89649" y="2045722"/>
            <a:ext cx="1002136" cy="62527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88A88F4-9032-EE4F-9F0E-690DFF97B6D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100825" y="2063893"/>
            <a:ext cx="992000" cy="61895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4679B66-C30C-0B43-A5BE-876E7D5489D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101865" y="2052050"/>
            <a:ext cx="991994" cy="61894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B8FFFDCF-0889-9D4E-AE35-B467E5222B2E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009582" y="4091377"/>
            <a:ext cx="991999" cy="618951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CE66B5C6-9475-C54C-9F6D-1BFB8B3EF061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996807" y="4091377"/>
            <a:ext cx="992000" cy="618952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7F26D1CC-D155-3942-847F-D1DA478AEA1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963459" y="4100498"/>
            <a:ext cx="991992" cy="618947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92C7E2F7-87DD-424E-B28D-1CE0E94062D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950018" y="4100498"/>
            <a:ext cx="986305" cy="615399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372E312-1619-774D-9862-E184B2D6E071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905541" y="4092179"/>
            <a:ext cx="991993" cy="618948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74F66A4-FE2D-4748-B70A-6E3C43BB255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872185" y="4098721"/>
            <a:ext cx="992000" cy="618952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4D7D6F5C-A5D5-A44A-86C5-0CBD8BEAF5B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882393" y="4093662"/>
            <a:ext cx="992000" cy="61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41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9000A994-9CF7-F04D-8765-41EF399D9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007" b="17621"/>
          <a:stretch/>
        </p:blipFill>
        <p:spPr>
          <a:xfrm>
            <a:off x="477704" y="-123157"/>
            <a:ext cx="11007613" cy="70857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C8A3A7-AF3A-034F-B80A-40B7ED489A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11412" y="171526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287CB4-8F3B-DB4E-8573-81C90E81115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5267" y="3391616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74D3EE-8C70-7847-9841-6F9BA5AC0C6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961413" y="2915045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92D431-CDA9-F64E-83B2-8F389367DB5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687795" y="384170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36259F-4D9D-324F-BA44-2DCC7C6F052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398342" y="5786591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D9EBF3-CF40-A54F-AF0D-C355E9C694D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5154526" y="51994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313AE6-4347-4B40-BA4A-7DA6716C5CA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5840654" y="2633410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5F77D2-26E9-8C48-8814-30436609437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584940" y="3157755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1B519A-44B4-834F-A073-9B966643FF35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7269265" y="2332439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7DDCAE8-660A-374E-A3E8-66829015758F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7993591" y="3475692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F2FA493-6EC6-104E-91BD-FA6313E91712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723084" y="2950080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E18728F-2FE4-284D-9213-DA4A29808513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9288515" y="2359601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18F72DB-AFB7-7A4E-8EA5-274205A5488E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6570818" y="604989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8AC3B2E-831F-1547-9833-76B35F09D2D8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9482620" y="771208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117C51D-DA31-ED43-9885-6579190D02A5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5864138" y="462144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19F8AAB-98DE-3747-917D-F8ED3F971D65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8794100" y="5978198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5F6877B-8082-0244-A54A-CBF56F1AE2F1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9542756" y="503836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E6F1E31-BC43-1D40-8CAB-7BBEBAF12B4D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10250285" y="283359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3A5292D-B0C5-6D4B-9B76-291AAAD6DAFE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10293530" y="28956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BDD0FC-331C-D548-AD0C-F6D7E9754BB7}"/>
              </a:ext>
            </a:extLst>
          </p:cNvPr>
          <p:cNvSpPr txBox="1"/>
          <p:nvPr/>
        </p:nvSpPr>
        <p:spPr>
          <a:xfrm>
            <a:off x="1547500" y="2299987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27E585A-ACE2-2C4A-83BE-031D2D22CD8F}"/>
              </a:ext>
            </a:extLst>
          </p:cNvPr>
          <p:cNvSpPr txBox="1"/>
          <p:nvPr/>
        </p:nvSpPr>
        <p:spPr>
          <a:xfrm>
            <a:off x="2271979" y="2928776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A94207-5483-A04C-813F-88F1E1172A43}"/>
              </a:ext>
            </a:extLst>
          </p:cNvPr>
          <p:cNvSpPr txBox="1"/>
          <p:nvPr/>
        </p:nvSpPr>
        <p:spPr>
          <a:xfrm>
            <a:off x="3010774" y="244268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AEF86-89C1-B745-A026-8121EBA77527}"/>
              </a:ext>
            </a:extLst>
          </p:cNvPr>
          <p:cNvSpPr txBox="1"/>
          <p:nvPr/>
        </p:nvSpPr>
        <p:spPr>
          <a:xfrm>
            <a:off x="3711740" y="340441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2CF81B4-6E74-3A4C-9264-5539CD274114}"/>
              </a:ext>
            </a:extLst>
          </p:cNvPr>
          <p:cNvSpPr txBox="1"/>
          <p:nvPr/>
        </p:nvSpPr>
        <p:spPr>
          <a:xfrm>
            <a:off x="4450481" y="447534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902D330-97EB-7545-8D0D-EEB6223FEC5E}"/>
              </a:ext>
            </a:extLst>
          </p:cNvPr>
          <p:cNvSpPr txBox="1"/>
          <p:nvPr/>
        </p:nvSpPr>
        <p:spPr>
          <a:xfrm>
            <a:off x="5174549" y="437555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F7A952-4860-A744-BE87-12EB8BB5E977}"/>
              </a:ext>
            </a:extLst>
          </p:cNvPr>
          <p:cNvSpPr txBox="1"/>
          <p:nvPr/>
        </p:nvSpPr>
        <p:spPr>
          <a:xfrm>
            <a:off x="5913271" y="410476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59D8C1-A722-3340-A4AE-475AA96F5FA0}"/>
              </a:ext>
            </a:extLst>
          </p:cNvPr>
          <p:cNvSpPr txBox="1"/>
          <p:nvPr/>
        </p:nvSpPr>
        <p:spPr>
          <a:xfrm>
            <a:off x="5896779" y="364210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29BCF32-3DBE-7F40-A19E-261D5F889D4B}"/>
              </a:ext>
            </a:extLst>
          </p:cNvPr>
          <p:cNvSpPr txBox="1"/>
          <p:nvPr/>
        </p:nvSpPr>
        <p:spPr>
          <a:xfrm>
            <a:off x="6644783" y="394332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AFDB25B-27F7-5643-8BC0-60EA132ED643}"/>
              </a:ext>
            </a:extLst>
          </p:cNvPr>
          <p:cNvSpPr txBox="1"/>
          <p:nvPr/>
        </p:nvSpPr>
        <p:spPr>
          <a:xfrm>
            <a:off x="7363516" y="2958905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D1E4C8-2878-BE4C-90D6-080BCDD2DCCE}"/>
              </a:ext>
            </a:extLst>
          </p:cNvPr>
          <p:cNvSpPr txBox="1"/>
          <p:nvPr/>
        </p:nvSpPr>
        <p:spPr>
          <a:xfrm>
            <a:off x="8094923" y="420826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1B253E8-A883-C246-95F1-817528E5200A}"/>
              </a:ext>
            </a:extLst>
          </p:cNvPr>
          <p:cNvSpPr txBox="1"/>
          <p:nvPr/>
        </p:nvSpPr>
        <p:spPr>
          <a:xfrm>
            <a:off x="8821412" y="4174647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19CDB1B-0BF3-D246-A9BE-3BE5E6F8404C}"/>
              </a:ext>
            </a:extLst>
          </p:cNvPr>
          <p:cNvSpPr txBox="1"/>
          <p:nvPr/>
        </p:nvSpPr>
        <p:spPr>
          <a:xfrm>
            <a:off x="9556694" y="320749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1059D3-3161-F149-9493-6C991B7D0101}"/>
              </a:ext>
            </a:extLst>
          </p:cNvPr>
          <p:cNvSpPr txBox="1"/>
          <p:nvPr/>
        </p:nvSpPr>
        <p:spPr>
          <a:xfrm>
            <a:off x="10275789" y="92854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443E2A3-0C7B-814E-948F-8A24E366F619}"/>
              </a:ext>
            </a:extLst>
          </p:cNvPr>
          <p:cNvSpPr txBox="1"/>
          <p:nvPr/>
        </p:nvSpPr>
        <p:spPr>
          <a:xfrm>
            <a:off x="9551653" y="132636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+1.76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BF75762-11B5-4E4A-B013-7A5F142FC0C1}"/>
              </a:ext>
            </a:extLst>
          </p:cNvPr>
          <p:cNvSpPr txBox="1"/>
          <p:nvPr/>
        </p:nvSpPr>
        <p:spPr>
          <a:xfrm>
            <a:off x="6636699" y="117247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+2.04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C3BADC3-956D-1D41-918F-D17D112855C9}"/>
              </a:ext>
            </a:extLst>
          </p:cNvPr>
          <p:cNvSpPr txBox="1"/>
          <p:nvPr/>
        </p:nvSpPr>
        <p:spPr>
          <a:xfrm>
            <a:off x="8824896" y="549826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F6F0D61-4494-184C-9D9D-EC6649E25857}"/>
              </a:ext>
            </a:extLst>
          </p:cNvPr>
          <p:cNvSpPr txBox="1"/>
          <p:nvPr/>
        </p:nvSpPr>
        <p:spPr>
          <a:xfrm>
            <a:off x="9553571" y="453227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CFC47F-5243-0544-9FBF-6420357E7F3E}"/>
              </a:ext>
            </a:extLst>
          </p:cNvPr>
          <p:cNvSpPr txBox="1"/>
          <p:nvPr/>
        </p:nvSpPr>
        <p:spPr>
          <a:xfrm>
            <a:off x="10279494" y="2259307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+0.07</a:t>
            </a:r>
          </a:p>
        </p:txBody>
      </p:sp>
    </p:spTree>
    <p:extLst>
      <p:ext uri="{BB962C8B-B14F-4D97-AF65-F5344CB8AC3E}">
        <p14:creationId xmlns:p14="http://schemas.microsoft.com/office/powerpoint/2010/main" val="3481755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5037E3-C241-E840-A2AD-ACE207A86B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53" b="17740"/>
          <a:stretch/>
        </p:blipFill>
        <p:spPr>
          <a:xfrm>
            <a:off x="480447" y="-108487"/>
            <a:ext cx="11060386" cy="71236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3F6A4B-2847-634D-8CAE-4160EFA07A4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11412" y="1746259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64D0E0-1D37-6B4D-BF05-78A81749FDC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5267" y="3422612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46D963-290C-8443-8AA8-0CD48CDC10A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961413" y="2946041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C3A6F8-D265-D745-ACA2-20BE45F9659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687795" y="3872699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AC4EC9-6145-C34D-B50A-8F8CB8D66E6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465471" y="57841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6E458D-1D42-DB4F-A6D0-7B3E26C1AE1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5205399" y="5249266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9839B3-F905-C445-8D6E-CD91352B0F2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5894352" y="2862710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910E93-090F-3148-B4AA-FA4433B8D60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613071" y="3387937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B91F713-FA5E-0941-BA26-4AC14B7AAD5D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7393496" y="2495954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258EC1-1EBC-6244-92B4-E97C482B2A3E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8064496" y="3708101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38C058-01AE-7E48-B2F5-3A70E1D3CE40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840528" y="3325847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9BE8214-D887-7349-96FC-267AC4C7A0C3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9457358" y="2627572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DE91AC4-0500-D441-B731-B5AC45A0CCDB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6623847" y="588146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E6874E0-6001-554E-94FB-284E9EBE7519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9568381" y="758719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81E7497-96D0-5C49-B323-E4BF3563778B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5904722" y="4660989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0EDB419-2334-7449-8DC1-64721646A293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8877181" y="5941695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B3718D6-CB99-AC4E-AD6E-573902EE650B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9599399" y="5031004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8AA2BDA-7E29-984A-95F9-5BB4C6D85C97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10320759" y="303872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5AD0F61-755F-2345-89D8-7D5C9B476685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10346284" y="2939107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16B2725-3A61-7746-A1C0-54E151187458}"/>
              </a:ext>
            </a:extLst>
          </p:cNvPr>
          <p:cNvSpPr txBox="1"/>
          <p:nvPr/>
        </p:nvSpPr>
        <p:spPr>
          <a:xfrm>
            <a:off x="1547500" y="2330983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DE5EC9-454A-9941-AD14-8930C9795562}"/>
              </a:ext>
            </a:extLst>
          </p:cNvPr>
          <p:cNvSpPr txBox="1"/>
          <p:nvPr/>
        </p:nvSpPr>
        <p:spPr>
          <a:xfrm>
            <a:off x="2256989" y="2989752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D6E3E4-539D-C644-86D3-5687D04D9F1A}"/>
              </a:ext>
            </a:extLst>
          </p:cNvPr>
          <p:cNvSpPr txBox="1"/>
          <p:nvPr/>
        </p:nvSpPr>
        <p:spPr>
          <a:xfrm>
            <a:off x="3010774" y="247368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3CCDE69-F3A9-ED49-8B5C-94F76C6DCB8B}"/>
              </a:ext>
            </a:extLst>
          </p:cNvPr>
          <p:cNvSpPr txBox="1"/>
          <p:nvPr/>
        </p:nvSpPr>
        <p:spPr>
          <a:xfrm>
            <a:off x="3726730" y="3435415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6DA0A0-9D1E-5341-ADA1-A0FBE00E48F0}"/>
              </a:ext>
            </a:extLst>
          </p:cNvPr>
          <p:cNvSpPr txBox="1"/>
          <p:nvPr/>
        </p:nvSpPr>
        <p:spPr>
          <a:xfrm>
            <a:off x="4465471" y="450633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83E978-BD9B-B140-869C-3D793AEF60EB}"/>
              </a:ext>
            </a:extLst>
          </p:cNvPr>
          <p:cNvSpPr txBox="1"/>
          <p:nvPr/>
        </p:nvSpPr>
        <p:spPr>
          <a:xfrm>
            <a:off x="5174549" y="442154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CBDA47-E2C8-D441-AFB6-E1EF662FE351}"/>
              </a:ext>
            </a:extLst>
          </p:cNvPr>
          <p:cNvSpPr txBox="1"/>
          <p:nvPr/>
        </p:nvSpPr>
        <p:spPr>
          <a:xfrm>
            <a:off x="5928261" y="415075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B859ED1-38F5-E341-ACFA-2E68ACCCD916}"/>
              </a:ext>
            </a:extLst>
          </p:cNvPr>
          <p:cNvSpPr txBox="1"/>
          <p:nvPr/>
        </p:nvSpPr>
        <p:spPr>
          <a:xfrm>
            <a:off x="5926759" y="370307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1956747-7A6F-DF4C-8068-695781077F4E}"/>
              </a:ext>
            </a:extLst>
          </p:cNvPr>
          <p:cNvSpPr txBox="1"/>
          <p:nvPr/>
        </p:nvSpPr>
        <p:spPr>
          <a:xfrm>
            <a:off x="6659773" y="400430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E9FDAA-C938-1E42-B329-D7F69EDE93AB}"/>
              </a:ext>
            </a:extLst>
          </p:cNvPr>
          <p:cNvSpPr txBox="1"/>
          <p:nvPr/>
        </p:nvSpPr>
        <p:spPr>
          <a:xfrm>
            <a:off x="7393496" y="3019881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3EE370-B8A7-6548-855A-0EE7E81FA173}"/>
              </a:ext>
            </a:extLst>
          </p:cNvPr>
          <p:cNvSpPr txBox="1"/>
          <p:nvPr/>
        </p:nvSpPr>
        <p:spPr>
          <a:xfrm>
            <a:off x="8124903" y="4299225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B52AFD-6A96-CD41-9176-8CB942D2F5C9}"/>
              </a:ext>
            </a:extLst>
          </p:cNvPr>
          <p:cNvSpPr txBox="1"/>
          <p:nvPr/>
        </p:nvSpPr>
        <p:spPr>
          <a:xfrm>
            <a:off x="8851392" y="423562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456D223-35FE-8F42-A497-213DC21B329A}"/>
              </a:ext>
            </a:extLst>
          </p:cNvPr>
          <p:cNvSpPr txBox="1"/>
          <p:nvPr/>
        </p:nvSpPr>
        <p:spPr>
          <a:xfrm>
            <a:off x="9586674" y="326846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52FB916-CA7E-564A-AC9C-8A5DC0D0D011}"/>
              </a:ext>
            </a:extLst>
          </p:cNvPr>
          <p:cNvSpPr txBox="1"/>
          <p:nvPr/>
        </p:nvSpPr>
        <p:spPr>
          <a:xfrm>
            <a:off x="10320759" y="98952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6D9FBB8-0546-4549-B136-C7769EBA63AF}"/>
              </a:ext>
            </a:extLst>
          </p:cNvPr>
          <p:cNvSpPr txBox="1"/>
          <p:nvPr/>
        </p:nvSpPr>
        <p:spPr>
          <a:xfrm>
            <a:off x="9581633" y="134236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+1.76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F56C172-5B36-D34A-BB39-5E73C9C91689}"/>
              </a:ext>
            </a:extLst>
          </p:cNvPr>
          <p:cNvSpPr txBox="1"/>
          <p:nvPr/>
        </p:nvSpPr>
        <p:spPr>
          <a:xfrm>
            <a:off x="6636699" y="120346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+2.04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3DBADD-8210-A040-8F11-AD389C1EF4AD}"/>
              </a:ext>
            </a:extLst>
          </p:cNvPr>
          <p:cNvSpPr txBox="1"/>
          <p:nvPr/>
        </p:nvSpPr>
        <p:spPr>
          <a:xfrm>
            <a:off x="8854876" y="552926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C974DA-7912-1A40-B6D1-0ED1FAD00DCE}"/>
              </a:ext>
            </a:extLst>
          </p:cNvPr>
          <p:cNvSpPr txBox="1"/>
          <p:nvPr/>
        </p:nvSpPr>
        <p:spPr>
          <a:xfrm>
            <a:off x="9598541" y="457825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BD1802E-1417-C143-90D0-D954FEA516FE}"/>
              </a:ext>
            </a:extLst>
          </p:cNvPr>
          <p:cNvSpPr txBox="1"/>
          <p:nvPr/>
        </p:nvSpPr>
        <p:spPr>
          <a:xfrm>
            <a:off x="10324464" y="229030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+0.07</a:t>
            </a:r>
          </a:p>
        </p:txBody>
      </p:sp>
    </p:spTree>
    <p:extLst>
      <p:ext uri="{BB962C8B-B14F-4D97-AF65-F5344CB8AC3E}">
        <p14:creationId xmlns:p14="http://schemas.microsoft.com/office/powerpoint/2010/main" val="1029772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4D960A6A-5AC3-8C4F-8991-58FC14C3D1F3}"/>
              </a:ext>
            </a:extLst>
          </p:cNvPr>
          <p:cNvGrpSpPr/>
          <p:nvPr/>
        </p:nvGrpSpPr>
        <p:grpSpPr>
          <a:xfrm>
            <a:off x="490906" y="-128145"/>
            <a:ext cx="10953239" cy="7182940"/>
            <a:chOff x="490906" y="-128145"/>
            <a:chExt cx="10953239" cy="718294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135ECCA-3471-B040-ACF5-7F51F153A9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6871" b="17551"/>
            <a:stretch/>
          </p:blipFill>
          <p:spPr>
            <a:xfrm>
              <a:off x="490906" y="-128145"/>
              <a:ext cx="10953239" cy="718294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9068F90-CA5A-7142-BE01-3D16D47AE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524859" y="174208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47A4D41-F603-8E42-A70A-6FD21D3595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46219" y="347727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8C3F8BA-268A-E848-A83F-834E50294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57015" y="2928248"/>
              <a:ext cx="721360" cy="44907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7BE72C4-E903-B04C-9BB9-E62F9D8A8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87795" y="384170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8179EBD-3C41-5640-ACE1-0E2D07870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578659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E2A3EC1-9BC2-C344-8E9D-7213C0F9A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154526" y="51994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A4B93FE-0D49-E148-AC42-E93470A91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808080" y="2859992"/>
              <a:ext cx="721360" cy="449071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3D57B93-CE4B-5247-A132-5F86A14F3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585498" y="317379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AD77754-6634-CE45-B1C3-CB2F30CEE2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309978" y="2329217"/>
              <a:ext cx="721360" cy="449071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D0BD464-4B03-3D4B-BB20-8596DD7D5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8009625" y="3844308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8C91141-F92A-1F46-B37A-2D06DDC004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807965" y="3347486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4C5BDB1-AE80-1342-B188-E7C73487F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479441" y="2454697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66549F4-C063-F441-8782-6D34B909E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570818" y="605497"/>
              <a:ext cx="721360" cy="449071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8DC3484-FBE2-854A-894A-CA4396E9F6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482620" y="771208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69C9C84-9897-3146-9F9D-ED6C5501A2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864138" y="4621951"/>
              <a:ext cx="721360" cy="44907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2D12088-5717-6F4F-9BFF-3DCD3F850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807965" y="6018962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EB7F85F-1BCE-0A48-919D-EF4BFFF1AD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542756" y="50383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BB6098C0-5556-E04A-9571-799CCF247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10264116" y="32112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FAE8E01F-11CF-2947-A7C6-11E88640E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10275789" y="278441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8582B93-65AD-704B-B7C1-6D3205167B24}"/>
                </a:ext>
              </a:extLst>
            </p:cNvPr>
            <p:cNvSpPr txBox="1"/>
            <p:nvPr/>
          </p:nvSpPr>
          <p:spPr>
            <a:xfrm>
              <a:off x="1524859" y="2367058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EDE0FF9-4290-4345-9A58-F66BFA7D3C89}"/>
                </a:ext>
              </a:extLst>
            </p:cNvPr>
            <p:cNvSpPr txBox="1"/>
            <p:nvPr/>
          </p:nvSpPr>
          <p:spPr>
            <a:xfrm>
              <a:off x="2258532" y="3009458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-1.14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F6915C9-9FA0-D34D-BF54-C8CF5757199E}"/>
                </a:ext>
              </a:extLst>
            </p:cNvPr>
            <p:cNvSpPr txBox="1"/>
            <p:nvPr/>
          </p:nvSpPr>
          <p:spPr>
            <a:xfrm>
              <a:off x="3711740" y="348510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-1.95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33A3C71-6807-A044-997F-B0A191C48A4C}"/>
                </a:ext>
              </a:extLst>
            </p:cNvPr>
            <p:cNvSpPr txBox="1"/>
            <p:nvPr/>
          </p:nvSpPr>
          <p:spPr>
            <a:xfrm>
              <a:off x="4437034" y="45963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-3.90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67A8AB2-982C-CC48-97E0-CA026257BA91}"/>
                </a:ext>
              </a:extLst>
            </p:cNvPr>
            <p:cNvSpPr txBox="1"/>
            <p:nvPr/>
          </p:nvSpPr>
          <p:spPr>
            <a:xfrm>
              <a:off x="5161102" y="449369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-3.73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8F81E14-173A-9C4F-93A6-2542D24C33A6}"/>
                </a:ext>
              </a:extLst>
            </p:cNvPr>
            <p:cNvSpPr txBox="1"/>
            <p:nvPr/>
          </p:nvSpPr>
          <p:spPr>
            <a:xfrm>
              <a:off x="5872930" y="4207878"/>
              <a:ext cx="6868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-3.24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6042C00-AC2B-3649-97B4-44390C9E2E7F}"/>
                </a:ext>
              </a:extLst>
            </p:cNvPr>
            <p:cNvSpPr txBox="1"/>
            <p:nvPr/>
          </p:nvSpPr>
          <p:spPr>
            <a:xfrm>
              <a:off x="6617889" y="409124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5A28C34-9E36-E141-B5A2-2BF6CA144DF3}"/>
                </a:ext>
              </a:extLst>
            </p:cNvPr>
            <p:cNvSpPr txBox="1"/>
            <p:nvPr/>
          </p:nvSpPr>
          <p:spPr>
            <a:xfrm>
              <a:off x="8081476" y="438596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-4.06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03558E6-6FEF-1243-98C0-660E7F8CA399}"/>
                </a:ext>
              </a:extLst>
            </p:cNvPr>
            <p:cNvSpPr txBox="1"/>
            <p:nvPr/>
          </p:nvSpPr>
          <p:spPr>
            <a:xfrm>
              <a:off x="8807965" y="430623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-3.97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A6D4B14-9018-AA40-9E3A-73F4F2D8041B}"/>
                </a:ext>
              </a:extLst>
            </p:cNvPr>
            <p:cNvSpPr txBox="1"/>
            <p:nvPr/>
          </p:nvSpPr>
          <p:spPr>
            <a:xfrm>
              <a:off x="9543247" y="332563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-2.25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2FC0FD1-BCD9-8B40-A3E6-1AE0225EEBCC}"/>
                </a:ext>
              </a:extLst>
            </p:cNvPr>
            <p:cNvSpPr txBox="1"/>
            <p:nvPr/>
          </p:nvSpPr>
          <p:spPr>
            <a:xfrm>
              <a:off x="10275789" y="98233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+1.83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3413D48-EC4F-E744-86D5-70112FF85E17}"/>
                </a:ext>
              </a:extLst>
            </p:cNvPr>
            <p:cNvSpPr txBox="1"/>
            <p:nvPr/>
          </p:nvSpPr>
          <p:spPr>
            <a:xfrm>
              <a:off x="9538206" y="133980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FBEAAD8-683A-954B-B47D-A138DBE6622F}"/>
                </a:ext>
              </a:extLst>
            </p:cNvPr>
            <p:cNvSpPr txBox="1"/>
            <p:nvPr/>
          </p:nvSpPr>
          <p:spPr>
            <a:xfrm>
              <a:off x="8824896" y="564618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-5.73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F85332B-B3F6-C849-AA1D-EDDFF8EF4D42}"/>
                </a:ext>
              </a:extLst>
            </p:cNvPr>
            <p:cNvSpPr txBox="1"/>
            <p:nvPr/>
          </p:nvSpPr>
          <p:spPr>
            <a:xfrm>
              <a:off x="9540124" y="465329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-4.01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30CA508-2118-C94F-9E22-5BEE463D35DE}"/>
                </a:ext>
              </a:extLst>
            </p:cNvPr>
            <p:cNvSpPr txBox="1"/>
            <p:nvPr/>
          </p:nvSpPr>
          <p:spPr>
            <a:xfrm>
              <a:off x="10279494" y="231309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+0.07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05BE02E-F464-1A4E-9C42-E9DA3D77386F}"/>
                </a:ext>
              </a:extLst>
            </p:cNvPr>
            <p:cNvSpPr txBox="1"/>
            <p:nvPr/>
          </p:nvSpPr>
          <p:spPr>
            <a:xfrm>
              <a:off x="2963521" y="2506415"/>
              <a:ext cx="6868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-0.25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BFA6728-EA91-B74B-A39C-B5E7E56D4E63}"/>
                </a:ext>
              </a:extLst>
            </p:cNvPr>
            <p:cNvSpPr txBox="1"/>
            <p:nvPr/>
          </p:nvSpPr>
          <p:spPr>
            <a:xfrm>
              <a:off x="5874599" y="3773472"/>
              <a:ext cx="6868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-3.02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BDBFCD5-A948-464E-A759-FA6D196F0DB8}"/>
                </a:ext>
              </a:extLst>
            </p:cNvPr>
            <p:cNvSpPr txBox="1"/>
            <p:nvPr/>
          </p:nvSpPr>
          <p:spPr>
            <a:xfrm>
              <a:off x="7344533" y="3070050"/>
              <a:ext cx="6868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-1.79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A1F368F-87AD-1E47-BEE5-D0CA393DF229}"/>
                </a:ext>
              </a:extLst>
            </p:cNvPr>
            <p:cNvSpPr txBox="1"/>
            <p:nvPr/>
          </p:nvSpPr>
          <p:spPr>
            <a:xfrm>
              <a:off x="6570818" y="1172175"/>
              <a:ext cx="7737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+2.04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4727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BB910D0-5D1F-6E47-8196-69DB2F695549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Ag(111)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4D253C5-6C77-9745-B31D-A87F044DAF89}"/>
              </a:ext>
            </a:extLst>
          </p:cNvPr>
          <p:cNvGrpSpPr/>
          <p:nvPr/>
        </p:nvGrpSpPr>
        <p:grpSpPr>
          <a:xfrm>
            <a:off x="406592" y="602361"/>
            <a:ext cx="10663200" cy="6137449"/>
            <a:chOff x="506740" y="373921"/>
            <a:chExt cx="10663200" cy="6137449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AD8C3ED3-98B2-2E4C-A5AC-50F25FD41B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1350" b="21093"/>
            <a:stretch/>
          </p:blipFill>
          <p:spPr>
            <a:xfrm>
              <a:off x="506740" y="373921"/>
              <a:ext cx="10663200" cy="613744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47B2EF2-CBC6-014C-B22A-FD26923ED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502033" y="219104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E0EBBDB-EEAB-8445-A8AD-FC75C2D58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197146" y="386600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1F1AD49-6BB7-5346-8C12-DA01862A9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896473" y="3203121"/>
              <a:ext cx="721360" cy="44907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360BEFF-AEB6-6447-BF77-2E1D31F56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3570037" y="374797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1BABC94-DF2C-FE41-8505-33579B451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4280184" y="4435292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377D5C1-096F-E14C-81A9-976094367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5042030" y="513859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608AEBE-3954-6843-BC4E-450CBEF1E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716769" y="4019425"/>
              <a:ext cx="721360" cy="449071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548A2D5-64B5-B643-B562-F2C7BC598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6464719" y="3111647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8B06021-1C93-9144-948F-35A6B8BF27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7144347" y="2221741"/>
              <a:ext cx="721360" cy="449071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05B4546-11FD-E14C-8A72-2399AD6D3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722481" y="3625633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3209C51-2E90-3E41-84BC-AC346B875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8513438" y="392606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2E0C999-C77D-B844-B90D-2E48EE380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9128254" y="308997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0CFEA8B-37D5-5246-9887-CC0FB2EDC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6390206" y="1015099"/>
              <a:ext cx="721360" cy="449071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544ECF8-5105-C141-AE9C-B1E91921B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9206922" y="1315394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A6587D6-28ED-0643-B69D-F7C7158BD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5664410" y="2828177"/>
              <a:ext cx="721360" cy="44907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10BA8668-A4BB-4B43-AAA6-688D65CF2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7790607" y="573654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6F9933F-E40B-0B49-9D21-B26B2C34B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9278773" y="5138592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B942FD44-21A7-C842-91A9-5123DD99B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10001750" y="118666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2A6F990B-AF63-604C-A712-7F891C964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10001750" y="309655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01C4CFF-E96A-974E-AE82-CE5721FD585D}"/>
                </a:ext>
              </a:extLst>
            </p:cNvPr>
            <p:cNvSpPr txBox="1"/>
            <p:nvPr/>
          </p:nvSpPr>
          <p:spPr>
            <a:xfrm>
              <a:off x="1518362" y="2846148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A046708-B460-AC4A-97F5-3DD3402D90BF}"/>
                </a:ext>
              </a:extLst>
            </p:cNvPr>
            <p:cNvSpPr txBox="1"/>
            <p:nvPr/>
          </p:nvSpPr>
          <p:spPr>
            <a:xfrm>
              <a:off x="2215477" y="3379436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-0.92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52D62B7-1E4E-6B44-8C22-B58AD04BAE25}"/>
                </a:ext>
              </a:extLst>
            </p:cNvPr>
            <p:cNvSpPr txBox="1"/>
            <p:nvPr/>
          </p:nvSpPr>
          <p:spPr>
            <a:xfrm>
              <a:off x="3633072" y="335302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61B147A-E1AA-974E-8DA9-D557A5B02883}"/>
                </a:ext>
              </a:extLst>
            </p:cNvPr>
            <p:cNvSpPr txBox="1"/>
            <p:nvPr/>
          </p:nvSpPr>
          <p:spPr>
            <a:xfrm>
              <a:off x="4348967" y="386633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-1.76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7576EE0-14AA-E448-BB84-EFF2413B95A4}"/>
                </a:ext>
              </a:extLst>
            </p:cNvPr>
            <p:cNvSpPr txBox="1"/>
            <p:nvPr/>
          </p:nvSpPr>
          <p:spPr>
            <a:xfrm>
              <a:off x="5042030" y="400848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-2.01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56F0634-89FD-C242-BF13-4B16D4A5A2BD}"/>
                </a:ext>
              </a:extLst>
            </p:cNvPr>
            <p:cNvSpPr txBox="1"/>
            <p:nvPr/>
          </p:nvSpPr>
          <p:spPr>
            <a:xfrm>
              <a:off x="5724975" y="3647881"/>
              <a:ext cx="6793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-1.39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D5E8930-DDF3-4448-8DCA-549597A6F33A}"/>
                </a:ext>
              </a:extLst>
            </p:cNvPr>
            <p:cNvSpPr txBox="1"/>
            <p:nvPr/>
          </p:nvSpPr>
          <p:spPr>
            <a:xfrm>
              <a:off x="6461928" y="361858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-1.87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F758B3D-A5E1-C74D-A092-03FEB0E515CF}"/>
                </a:ext>
              </a:extLst>
            </p:cNvPr>
            <p:cNvSpPr txBox="1"/>
            <p:nvPr/>
          </p:nvSpPr>
          <p:spPr>
            <a:xfrm>
              <a:off x="7870057" y="434579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-3.13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F034B54-D09D-7A43-AE6F-D87A959E72B8}"/>
                </a:ext>
              </a:extLst>
            </p:cNvPr>
            <p:cNvSpPr txBox="1"/>
            <p:nvPr/>
          </p:nvSpPr>
          <p:spPr>
            <a:xfrm>
              <a:off x="8574507" y="454578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-3.48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8F2CB5-5EC7-7D42-B636-ACF13161510E}"/>
                </a:ext>
              </a:extLst>
            </p:cNvPr>
            <p:cNvSpPr txBox="1"/>
            <p:nvPr/>
          </p:nvSpPr>
          <p:spPr>
            <a:xfrm>
              <a:off x="9280390" y="375924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-2.12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3CCC978-35E9-554E-8360-21CF0AF272D9}"/>
                </a:ext>
              </a:extLst>
            </p:cNvPr>
            <p:cNvSpPr txBox="1"/>
            <p:nvPr/>
          </p:nvSpPr>
          <p:spPr>
            <a:xfrm>
              <a:off x="9981307" y="173174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+1.38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F45293-F1A8-FA43-8DC3-4F08209449C4}"/>
                </a:ext>
              </a:extLst>
            </p:cNvPr>
            <p:cNvSpPr txBox="1"/>
            <p:nvPr/>
          </p:nvSpPr>
          <p:spPr>
            <a:xfrm>
              <a:off x="9284944" y="177087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+1.31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0CF698D-6005-BF43-9378-1BEBC190139F}"/>
                </a:ext>
              </a:extLst>
            </p:cNvPr>
            <p:cNvSpPr txBox="1"/>
            <p:nvPr/>
          </p:nvSpPr>
          <p:spPr>
            <a:xfrm>
              <a:off x="6396611" y="1653078"/>
              <a:ext cx="7404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+1.52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9D4B8DA-84BF-C44D-91B3-5AC1C2DB15D2}"/>
                </a:ext>
              </a:extLst>
            </p:cNvPr>
            <p:cNvSpPr txBox="1"/>
            <p:nvPr/>
          </p:nvSpPr>
          <p:spPr>
            <a:xfrm>
              <a:off x="8578858" y="560566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-4.78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7F187F6-FE11-0849-B0AA-5AE491F8A7D3}"/>
                </a:ext>
              </a:extLst>
            </p:cNvPr>
            <p:cNvSpPr txBox="1"/>
            <p:nvPr/>
          </p:nvSpPr>
          <p:spPr>
            <a:xfrm>
              <a:off x="9278773" y="48293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-3.43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9E11089-B0E5-3041-9D0C-DA66ACF9FC89}"/>
                </a:ext>
              </a:extLst>
            </p:cNvPr>
            <p:cNvSpPr txBox="1"/>
            <p:nvPr/>
          </p:nvSpPr>
          <p:spPr>
            <a:xfrm>
              <a:off x="9985112" y="280913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+0.07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B39FD7C-DB14-EA42-BB50-09BE6DF660D2}"/>
                </a:ext>
              </a:extLst>
            </p:cNvPr>
            <p:cNvSpPr txBox="1"/>
            <p:nvPr/>
          </p:nvSpPr>
          <p:spPr>
            <a:xfrm>
              <a:off x="5731681" y="3448488"/>
              <a:ext cx="6793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-1.58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49F8550-5ECD-3F40-8C63-58689A659BAB}"/>
                </a:ext>
              </a:extLst>
            </p:cNvPr>
            <p:cNvSpPr txBox="1"/>
            <p:nvPr/>
          </p:nvSpPr>
          <p:spPr>
            <a:xfrm>
              <a:off x="2891012" y="2689095"/>
              <a:ext cx="7213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+0.28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CBE5950-54C2-7F47-AD74-E5B64D9405E0}"/>
                </a:ext>
              </a:extLst>
            </p:cNvPr>
            <p:cNvSpPr txBox="1"/>
            <p:nvPr/>
          </p:nvSpPr>
          <p:spPr>
            <a:xfrm>
              <a:off x="7141687" y="2739394"/>
              <a:ext cx="6793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-0.35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8186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895A9D-412C-AE4E-BEB0-7D6C2FAEA346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Au(111)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8A3D375-6828-304A-912A-1C9E2C83CCB8}"/>
              </a:ext>
            </a:extLst>
          </p:cNvPr>
          <p:cNvGrpSpPr/>
          <p:nvPr/>
        </p:nvGrpSpPr>
        <p:grpSpPr>
          <a:xfrm>
            <a:off x="600455" y="567638"/>
            <a:ext cx="10591801" cy="6072633"/>
            <a:chOff x="600455" y="567638"/>
            <a:chExt cx="10591801" cy="607263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C4C5D49-F582-9943-B1B0-AC906AE4FD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333" b="21333"/>
            <a:stretch/>
          </p:blipFill>
          <p:spPr>
            <a:xfrm>
              <a:off x="600455" y="567638"/>
              <a:ext cx="10591801" cy="607263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DB21FF9-C538-EB4C-A835-F10BC90A21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559942" y="239528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7C1C7D4-0231-0E49-9B9D-E1D92D5ED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50829" y="440678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CFBD93D-D263-5C47-A87F-2394E2F49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62822" y="3154784"/>
              <a:ext cx="721360" cy="44907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1FC0D30-51A1-774F-AD3D-E4DC03292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586246" y="367763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35B9D76-9D80-F64A-B0A9-5376C4CF1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49992" y="385902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F765D71-CBA2-0943-984A-9758118A9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109365" y="411869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EF91948-F4A2-CC44-B273-1BD56B64C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676718" y="2500474"/>
              <a:ext cx="721360" cy="449071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8EEED30-E564-C049-B597-0446397C3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450445" y="2518096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3C68D72-A1AD-C34A-AA49-0625CA62B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07931" y="2305910"/>
              <a:ext cx="721360" cy="449071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938D674-EC0D-ED4E-8A35-5ED9F397C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817710" y="351474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B6668E1-F709-5B4B-849D-3A0276363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564747" y="324721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81DA0D0-B1E8-E04A-9265-9E5275186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63198" y="248088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3BE131F-643D-E748-B770-000D96932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465730" y="1230594"/>
              <a:ext cx="721360" cy="449071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10791D5-9BD6-7B42-A504-963576A9D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227273" y="1402461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A4FE3C8-39C5-184F-91A4-4224EB2C8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844684" y="3859536"/>
              <a:ext cx="721360" cy="44907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1544BD99-99F4-D445-8A68-379F830D21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602957" y="551354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E0D70F5A-08E6-C841-A255-D3469C9738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280847" y="453917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CA49AE4-B43A-9546-86EA-109792F45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10013954" y="127610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829DFC15-3A81-854E-AD6E-08BEC77A65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979229" y="336502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B3FCA04-0CCE-9C43-92C8-A4A635C54B40}"/>
                </a:ext>
              </a:extLst>
            </p:cNvPr>
            <p:cNvSpPr txBox="1"/>
            <p:nvPr/>
          </p:nvSpPr>
          <p:spPr>
            <a:xfrm>
              <a:off x="1595404" y="303559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8290035-23D6-E446-88C7-EA554F19E71B}"/>
                </a:ext>
              </a:extLst>
            </p:cNvPr>
            <p:cNvSpPr txBox="1"/>
            <p:nvPr/>
          </p:nvSpPr>
          <p:spPr>
            <a:xfrm>
              <a:off x="2287509" y="3633355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-1.06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3C1811D-6093-0947-87E7-97080BC44ACF}"/>
                </a:ext>
              </a:extLst>
            </p:cNvPr>
            <p:cNvSpPr txBox="1"/>
            <p:nvPr/>
          </p:nvSpPr>
          <p:spPr>
            <a:xfrm>
              <a:off x="2959800" y="2814295"/>
              <a:ext cx="732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+0.40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A42B089-1051-2B48-996D-7D1AD24C0670}"/>
                </a:ext>
              </a:extLst>
            </p:cNvPr>
            <p:cNvSpPr txBox="1"/>
            <p:nvPr/>
          </p:nvSpPr>
          <p:spPr>
            <a:xfrm>
              <a:off x="3701580" y="324327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-0.37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ACBEB2D-2223-5443-9CC1-0754BD30EBF9}"/>
                </a:ext>
              </a:extLst>
            </p:cNvPr>
            <p:cNvSpPr txBox="1"/>
            <p:nvPr/>
          </p:nvSpPr>
          <p:spPr>
            <a:xfrm>
              <a:off x="4399043" y="345047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52BCA3-E5CF-CD41-82AD-1796EF882F7F}"/>
                </a:ext>
              </a:extLst>
            </p:cNvPr>
            <p:cNvSpPr txBox="1"/>
            <p:nvPr/>
          </p:nvSpPr>
          <p:spPr>
            <a:xfrm>
              <a:off x="5094084" y="352649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4C32315-54B3-4A44-BFE5-738299ABB88B}"/>
                </a:ext>
              </a:extLst>
            </p:cNvPr>
            <p:cNvSpPr txBox="1"/>
            <p:nvPr/>
          </p:nvSpPr>
          <p:spPr>
            <a:xfrm>
              <a:off x="5756914" y="3454148"/>
              <a:ext cx="7213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-0.74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300C25A-74E5-4A46-93D1-C12A64B0B4F6}"/>
                </a:ext>
              </a:extLst>
            </p:cNvPr>
            <p:cNvSpPr txBox="1"/>
            <p:nvPr/>
          </p:nvSpPr>
          <p:spPr>
            <a:xfrm>
              <a:off x="5771402" y="3008794"/>
              <a:ext cx="7043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-0.52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1386A36-2F2B-1E4F-9DF9-EBE0E8720AB6}"/>
                </a:ext>
              </a:extLst>
            </p:cNvPr>
            <p:cNvSpPr txBox="1"/>
            <p:nvPr/>
          </p:nvSpPr>
          <p:spPr>
            <a:xfrm>
              <a:off x="6503748" y="300708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E54CE0F-2A2A-C247-A7B0-A15D25EC5FF3}"/>
                </a:ext>
              </a:extLst>
            </p:cNvPr>
            <p:cNvSpPr txBox="1"/>
            <p:nvPr/>
          </p:nvSpPr>
          <p:spPr>
            <a:xfrm>
              <a:off x="7911062" y="396480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-2.17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D3F5812-AA8B-3C42-8774-E1C833E8FB70}"/>
                </a:ext>
              </a:extLst>
            </p:cNvPr>
            <p:cNvSpPr txBox="1"/>
            <p:nvPr/>
          </p:nvSpPr>
          <p:spPr>
            <a:xfrm>
              <a:off x="8602957" y="387969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-2.04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B57FF03-2EAB-9D4E-B18D-8AB05FC5C9B6}"/>
                </a:ext>
              </a:extLst>
            </p:cNvPr>
            <p:cNvSpPr txBox="1"/>
            <p:nvPr/>
          </p:nvSpPr>
          <p:spPr>
            <a:xfrm>
              <a:off x="9312228" y="29887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-0.47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CACCA9E-E4D8-C54E-900F-70498F82A669}"/>
                </a:ext>
              </a:extLst>
            </p:cNvPr>
            <p:cNvSpPr txBox="1"/>
            <p:nvPr/>
          </p:nvSpPr>
          <p:spPr>
            <a:xfrm>
              <a:off x="9996462" y="178528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+1.62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7A86D7A-4D49-AB44-B6CD-3EE672B4FE6C}"/>
                </a:ext>
              </a:extLst>
            </p:cNvPr>
            <p:cNvSpPr txBox="1"/>
            <p:nvPr/>
          </p:nvSpPr>
          <p:spPr>
            <a:xfrm>
              <a:off x="9299124" y="183266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2610E62-8CC3-924E-8C64-D0D4D106C523}"/>
                </a:ext>
              </a:extLst>
            </p:cNvPr>
            <p:cNvSpPr txBox="1"/>
            <p:nvPr/>
          </p:nvSpPr>
          <p:spPr>
            <a:xfrm>
              <a:off x="6409872" y="1738914"/>
              <a:ext cx="81329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+1.72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51CD439-33D7-F14B-9D32-50EDFF10866A}"/>
                </a:ext>
              </a:extLst>
            </p:cNvPr>
            <p:cNvSpPr txBox="1"/>
            <p:nvPr/>
          </p:nvSpPr>
          <p:spPr>
            <a:xfrm>
              <a:off x="8596526" y="507549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-3.59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9A9A73C-3B3F-AC44-8C03-13AD071F9E3B}"/>
                </a:ext>
              </a:extLst>
            </p:cNvPr>
            <p:cNvSpPr txBox="1"/>
            <p:nvPr/>
          </p:nvSpPr>
          <p:spPr>
            <a:xfrm>
              <a:off x="9299848" y="418814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-2.03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5D2C183-C2FA-4D4D-8CD1-7F2396F23A75}"/>
                </a:ext>
              </a:extLst>
            </p:cNvPr>
            <p:cNvSpPr txBox="1"/>
            <p:nvPr/>
          </p:nvSpPr>
          <p:spPr>
            <a:xfrm>
              <a:off x="10003906" y="299815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+0.07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4CBB991-A64F-F446-A74E-94DA34112A2C}"/>
                </a:ext>
              </a:extLst>
            </p:cNvPr>
            <p:cNvSpPr txBox="1"/>
            <p:nvPr/>
          </p:nvSpPr>
          <p:spPr>
            <a:xfrm>
              <a:off x="7166426" y="2898843"/>
              <a:ext cx="7043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-0.32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7505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6015C5-6A67-5A49-9F83-0ACB45F525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4" b="15943"/>
          <a:stretch/>
        </p:blipFill>
        <p:spPr>
          <a:xfrm>
            <a:off x="1023730" y="0"/>
            <a:ext cx="9712004" cy="656850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99B5084-30DA-6D46-8C16-F48E8DC53A51}"/>
              </a:ext>
            </a:extLst>
          </p:cNvPr>
          <p:cNvCxnSpPr/>
          <p:nvPr/>
        </p:nvCxnSpPr>
        <p:spPr>
          <a:xfrm>
            <a:off x="2162431" y="4646141"/>
            <a:ext cx="360000" cy="0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888E996-5844-8940-AB61-389819004334}"/>
              </a:ext>
            </a:extLst>
          </p:cNvPr>
          <p:cNvCxnSpPr/>
          <p:nvPr/>
        </p:nvCxnSpPr>
        <p:spPr>
          <a:xfrm>
            <a:off x="2611393" y="4646141"/>
            <a:ext cx="360000" cy="0"/>
          </a:xfrm>
          <a:prstGeom prst="line">
            <a:avLst/>
          </a:prstGeom>
          <a:ln w="38100">
            <a:solidFill>
              <a:srgbClr val="0164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B8105C-D652-B14A-89BD-B3F9AA5A2F77}"/>
              </a:ext>
            </a:extLst>
          </p:cNvPr>
          <p:cNvCxnSpPr/>
          <p:nvPr/>
        </p:nvCxnSpPr>
        <p:spPr>
          <a:xfrm>
            <a:off x="2162431" y="5107459"/>
            <a:ext cx="360000" cy="0"/>
          </a:xfrm>
          <a:prstGeom prst="line">
            <a:avLst/>
          </a:prstGeom>
          <a:ln w="381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A78EAB0-CCFA-7446-AC78-1467D28E0DB2}"/>
              </a:ext>
            </a:extLst>
          </p:cNvPr>
          <p:cNvCxnSpPr/>
          <p:nvPr/>
        </p:nvCxnSpPr>
        <p:spPr>
          <a:xfrm>
            <a:off x="3085069" y="4646141"/>
            <a:ext cx="3600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9C549DF-3214-A746-AF52-3B7A8E60B608}"/>
              </a:ext>
            </a:extLst>
          </p:cNvPr>
          <p:cNvCxnSpPr/>
          <p:nvPr/>
        </p:nvCxnSpPr>
        <p:spPr>
          <a:xfrm>
            <a:off x="2611393" y="5107459"/>
            <a:ext cx="360000" cy="0"/>
          </a:xfrm>
          <a:prstGeom prst="line">
            <a:avLst/>
          </a:prstGeom>
          <a:ln w="38100">
            <a:solidFill>
              <a:srgbClr val="228B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15C3397-DEA6-5948-9C4B-9E345D697153}"/>
              </a:ext>
            </a:extLst>
          </p:cNvPr>
          <p:cNvCxnSpPr/>
          <p:nvPr/>
        </p:nvCxnSpPr>
        <p:spPr>
          <a:xfrm>
            <a:off x="3085069" y="5106731"/>
            <a:ext cx="360000" cy="0"/>
          </a:xfrm>
          <a:prstGeom prst="line">
            <a:avLst/>
          </a:prstGeom>
          <a:ln w="38100">
            <a:solidFill>
              <a:srgbClr val="FF1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8C9F962-7D97-FC44-B146-2A037194B2B3}"/>
              </a:ext>
            </a:extLst>
          </p:cNvPr>
          <p:cNvCxnSpPr/>
          <p:nvPr/>
        </p:nvCxnSpPr>
        <p:spPr>
          <a:xfrm>
            <a:off x="2162431" y="5577015"/>
            <a:ext cx="360000" cy="0"/>
          </a:xfrm>
          <a:prstGeom prst="line">
            <a:avLst/>
          </a:prstGeom>
          <a:ln w="38100">
            <a:solidFill>
              <a:srgbClr val="D3D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5864A5-7581-F043-ACA1-04D2CB4D4496}"/>
              </a:ext>
            </a:extLst>
          </p:cNvPr>
          <p:cNvCxnSpPr/>
          <p:nvPr/>
        </p:nvCxnSpPr>
        <p:spPr>
          <a:xfrm>
            <a:off x="2611393" y="5585252"/>
            <a:ext cx="360000" cy="0"/>
          </a:xfrm>
          <a:prstGeom prst="line">
            <a:avLst/>
          </a:prstGeom>
          <a:ln w="38100">
            <a:solidFill>
              <a:srgbClr val="3CB3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855051A-97FD-2F48-B335-BED5BB4CDE45}"/>
              </a:ext>
            </a:extLst>
          </p:cNvPr>
          <p:cNvCxnSpPr/>
          <p:nvPr/>
        </p:nvCxnSpPr>
        <p:spPr>
          <a:xfrm>
            <a:off x="3085069" y="5585252"/>
            <a:ext cx="360000" cy="0"/>
          </a:xfrm>
          <a:prstGeom prst="line">
            <a:avLst/>
          </a:prstGeom>
          <a:ln w="38100">
            <a:solidFill>
              <a:srgbClr val="FFC0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5A5FDB3-9176-AA45-B8E5-37928C5CF207}"/>
              </a:ext>
            </a:extLst>
          </p:cNvPr>
          <p:cNvSpPr txBox="1"/>
          <p:nvPr/>
        </p:nvSpPr>
        <p:spPr>
          <a:xfrm>
            <a:off x="3661132" y="446147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99C422-E89F-4A4C-84CE-422BC8782271}"/>
              </a:ext>
            </a:extLst>
          </p:cNvPr>
          <p:cNvSpPr txBox="1"/>
          <p:nvPr/>
        </p:nvSpPr>
        <p:spPr>
          <a:xfrm>
            <a:off x="3661132" y="492206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1A9E5E9-0244-0045-8CD2-2D660AE07B20}"/>
              </a:ext>
            </a:extLst>
          </p:cNvPr>
          <p:cNvSpPr txBox="1"/>
          <p:nvPr/>
        </p:nvSpPr>
        <p:spPr>
          <a:xfrm>
            <a:off x="3661132" y="537595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1729773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B19D0B0-43C1-7C49-83E6-E192B614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5" r="7222"/>
          <a:stretch/>
        </p:blipFill>
        <p:spPr>
          <a:xfrm>
            <a:off x="796827" y="1377216"/>
            <a:ext cx="5310660" cy="351129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36E01D-2CAF-454C-8716-D0FB009848BB}"/>
              </a:ext>
            </a:extLst>
          </p:cNvPr>
          <p:cNvCxnSpPr>
            <a:cxnSpLocks/>
          </p:cNvCxnSpPr>
          <p:nvPr/>
        </p:nvCxnSpPr>
        <p:spPr>
          <a:xfrm flipH="1">
            <a:off x="3168598" y="3196716"/>
            <a:ext cx="749828" cy="241664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15A82F-B81E-954C-BC92-2971B36F6D84}"/>
              </a:ext>
            </a:extLst>
          </p:cNvPr>
          <p:cNvCxnSpPr>
            <a:cxnSpLocks/>
          </p:cNvCxnSpPr>
          <p:nvPr/>
        </p:nvCxnSpPr>
        <p:spPr>
          <a:xfrm flipV="1">
            <a:off x="4358391" y="2445579"/>
            <a:ext cx="295275" cy="372320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0AB724-1141-8A49-BAAD-736EF06375D5}"/>
              </a:ext>
            </a:extLst>
          </p:cNvPr>
          <p:cNvCxnSpPr>
            <a:cxnSpLocks/>
          </p:cNvCxnSpPr>
          <p:nvPr/>
        </p:nvCxnSpPr>
        <p:spPr>
          <a:xfrm flipH="1">
            <a:off x="2585613" y="2023046"/>
            <a:ext cx="461418" cy="274060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878A34-8104-B34F-ADC4-995FA1E03167}"/>
              </a:ext>
            </a:extLst>
          </p:cNvPr>
          <p:cNvCxnSpPr>
            <a:cxnSpLocks/>
          </p:cNvCxnSpPr>
          <p:nvPr/>
        </p:nvCxnSpPr>
        <p:spPr>
          <a:xfrm flipV="1">
            <a:off x="4594936" y="2943213"/>
            <a:ext cx="475227" cy="230856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C4C127-0EF4-C740-95D4-58CC8FBC225F}"/>
              </a:ext>
            </a:extLst>
          </p:cNvPr>
          <p:cNvSpPr txBox="1"/>
          <p:nvPr/>
        </p:nvSpPr>
        <p:spPr>
          <a:xfrm>
            <a:off x="4221635" y="3031059"/>
            <a:ext cx="8813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34976-5CB2-0249-A4BF-70C9966BA6D8}"/>
              </a:ext>
            </a:extLst>
          </p:cNvPr>
          <p:cNvSpPr txBox="1"/>
          <p:nvPr/>
        </p:nvSpPr>
        <p:spPr>
          <a:xfrm>
            <a:off x="3101833" y="286661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A8D727-B68C-BD41-91CB-6615F6F48AAE}"/>
              </a:ext>
            </a:extLst>
          </p:cNvPr>
          <p:cNvSpPr txBox="1"/>
          <p:nvPr/>
        </p:nvSpPr>
        <p:spPr>
          <a:xfrm>
            <a:off x="2003330" y="410230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2B1665-DF3A-C448-85CA-095D04AC5B3D}"/>
              </a:ext>
            </a:extLst>
          </p:cNvPr>
          <p:cNvSpPr txBox="1"/>
          <p:nvPr/>
        </p:nvSpPr>
        <p:spPr>
          <a:xfrm>
            <a:off x="4770998" y="1998500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966C45-CBB9-F647-A042-015F607B319D}"/>
              </a:ext>
            </a:extLst>
          </p:cNvPr>
          <p:cNvSpPr txBox="1"/>
          <p:nvPr/>
        </p:nvSpPr>
        <p:spPr>
          <a:xfrm>
            <a:off x="5446920" y="3114150"/>
            <a:ext cx="6755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64FD-9C5E-B448-9BCE-3F2DCCAE169F}"/>
              </a:ext>
            </a:extLst>
          </p:cNvPr>
          <p:cNvSpPr txBox="1"/>
          <p:nvPr/>
        </p:nvSpPr>
        <p:spPr>
          <a:xfrm>
            <a:off x="3445775" y="2132687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A555F7-5E57-6D4C-8AAF-3D5809AEA8F8}"/>
              </a:ext>
            </a:extLst>
          </p:cNvPr>
          <p:cNvSpPr txBox="1"/>
          <p:nvPr/>
        </p:nvSpPr>
        <p:spPr>
          <a:xfrm>
            <a:off x="1960707" y="3207548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1FE63A-B526-4643-A736-F484B30D783D}"/>
              </a:ext>
            </a:extLst>
          </p:cNvPr>
          <p:cNvSpPr txBox="1"/>
          <p:nvPr/>
        </p:nvSpPr>
        <p:spPr>
          <a:xfrm>
            <a:off x="1717672" y="2970161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B9764-C6E9-1E4E-9612-8741C5B9595B}"/>
              </a:ext>
            </a:extLst>
          </p:cNvPr>
          <p:cNvSpPr txBox="1"/>
          <p:nvPr/>
        </p:nvSpPr>
        <p:spPr>
          <a:xfrm>
            <a:off x="3464828" y="1725344"/>
            <a:ext cx="6869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058E93-9898-7447-8BAB-BD4447DFCF7A}"/>
              </a:ext>
            </a:extLst>
          </p:cNvPr>
          <p:cNvSpPr txBox="1"/>
          <p:nvPr/>
        </p:nvSpPr>
        <p:spPr>
          <a:xfrm>
            <a:off x="5446921" y="2817898"/>
            <a:ext cx="6755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65B62A-4E8B-2644-95FE-10DAE7326FFC}"/>
              </a:ext>
            </a:extLst>
          </p:cNvPr>
          <p:cNvSpPr txBox="1"/>
          <p:nvPr/>
        </p:nvSpPr>
        <p:spPr>
          <a:xfrm>
            <a:off x="5056354" y="2467378"/>
            <a:ext cx="675556" cy="23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2029F4-41FF-0746-B389-EB0B825FC5BD}"/>
              </a:ext>
            </a:extLst>
          </p:cNvPr>
          <p:cNvCxnSpPr>
            <a:cxnSpLocks/>
          </p:cNvCxnSpPr>
          <p:nvPr/>
        </p:nvCxnSpPr>
        <p:spPr>
          <a:xfrm flipH="1" flipV="1">
            <a:off x="4049720" y="1803372"/>
            <a:ext cx="545216" cy="195128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6F82A1E-279B-A047-A9E2-45E55C35F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8" t="6795" r="6910"/>
          <a:stretch/>
        </p:blipFill>
        <p:spPr>
          <a:xfrm>
            <a:off x="6069523" y="1364105"/>
            <a:ext cx="5126637" cy="3492469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9327BDF-EDCA-7D4B-B8E1-F56B2CD41397}"/>
              </a:ext>
            </a:extLst>
          </p:cNvPr>
          <p:cNvCxnSpPr>
            <a:cxnSpLocks/>
          </p:cNvCxnSpPr>
          <p:nvPr/>
        </p:nvCxnSpPr>
        <p:spPr>
          <a:xfrm>
            <a:off x="9762656" y="3305550"/>
            <a:ext cx="365451" cy="337835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9A99B3D-624E-F04F-9D46-DC033712291D}"/>
              </a:ext>
            </a:extLst>
          </p:cNvPr>
          <p:cNvCxnSpPr>
            <a:cxnSpLocks/>
          </p:cNvCxnSpPr>
          <p:nvPr/>
        </p:nvCxnSpPr>
        <p:spPr>
          <a:xfrm flipH="1" flipV="1">
            <a:off x="9015821" y="2545578"/>
            <a:ext cx="541781" cy="241398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C98ABC-9BED-5E40-AE69-CC3E9D6CFD48}"/>
              </a:ext>
            </a:extLst>
          </p:cNvPr>
          <p:cNvCxnSpPr>
            <a:cxnSpLocks/>
          </p:cNvCxnSpPr>
          <p:nvPr/>
        </p:nvCxnSpPr>
        <p:spPr>
          <a:xfrm>
            <a:off x="9534224" y="2009806"/>
            <a:ext cx="456865" cy="420356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E2EAA7C-3266-2641-91D5-44220BB3F1A1}"/>
              </a:ext>
            </a:extLst>
          </p:cNvPr>
          <p:cNvCxnSpPr>
            <a:cxnSpLocks/>
          </p:cNvCxnSpPr>
          <p:nvPr/>
        </p:nvCxnSpPr>
        <p:spPr>
          <a:xfrm flipH="1" flipV="1">
            <a:off x="8920260" y="3065825"/>
            <a:ext cx="515603" cy="138320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4BC6CF7-D565-A246-818F-BBB8A73971E5}"/>
              </a:ext>
            </a:extLst>
          </p:cNvPr>
          <p:cNvCxnSpPr>
            <a:cxnSpLocks/>
          </p:cNvCxnSpPr>
          <p:nvPr/>
        </p:nvCxnSpPr>
        <p:spPr>
          <a:xfrm flipV="1">
            <a:off x="7224627" y="2082409"/>
            <a:ext cx="394845" cy="392695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5A2FD77-6A0B-164E-AAFF-3D94563244DD}"/>
              </a:ext>
            </a:extLst>
          </p:cNvPr>
          <p:cNvSpPr txBox="1"/>
          <p:nvPr/>
        </p:nvSpPr>
        <p:spPr>
          <a:xfrm>
            <a:off x="9883740" y="2500265"/>
            <a:ext cx="7935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A64D95-272F-6343-BE8F-4EF06F1BB627}"/>
              </a:ext>
            </a:extLst>
          </p:cNvPr>
          <p:cNvSpPr txBox="1"/>
          <p:nvPr/>
        </p:nvSpPr>
        <p:spPr>
          <a:xfrm>
            <a:off x="10179303" y="4121841"/>
            <a:ext cx="4100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A79F8B-9614-974F-AF80-DEA1DC9AE884}"/>
              </a:ext>
            </a:extLst>
          </p:cNvPr>
          <p:cNvSpPr txBox="1"/>
          <p:nvPr/>
        </p:nvSpPr>
        <p:spPr>
          <a:xfrm>
            <a:off x="7861149" y="2314746"/>
            <a:ext cx="689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C216CDA-0206-C244-9C44-3F02AD000399}"/>
              </a:ext>
            </a:extLst>
          </p:cNvPr>
          <p:cNvSpPr txBox="1"/>
          <p:nvPr/>
        </p:nvSpPr>
        <p:spPr>
          <a:xfrm>
            <a:off x="6647652" y="3160603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AB9AD4-F395-D54D-AAFD-7F513B95591A}"/>
              </a:ext>
            </a:extLst>
          </p:cNvPr>
          <p:cNvSpPr txBox="1"/>
          <p:nvPr/>
        </p:nvSpPr>
        <p:spPr>
          <a:xfrm>
            <a:off x="10331616" y="2929845"/>
            <a:ext cx="5155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E74453-9EA6-EB40-93BF-F7204A9B9893}"/>
              </a:ext>
            </a:extLst>
          </p:cNvPr>
          <p:cNvSpPr txBox="1"/>
          <p:nvPr/>
        </p:nvSpPr>
        <p:spPr>
          <a:xfrm>
            <a:off x="8536565" y="1742085"/>
            <a:ext cx="8563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989B915-4788-3848-84CE-3DBBF8FFACC8}"/>
              </a:ext>
            </a:extLst>
          </p:cNvPr>
          <p:cNvSpPr txBox="1"/>
          <p:nvPr/>
        </p:nvSpPr>
        <p:spPr>
          <a:xfrm>
            <a:off x="6647652" y="2666277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3D6113-4002-7648-BC7B-BD54BE9B7A0F}"/>
              </a:ext>
            </a:extLst>
          </p:cNvPr>
          <p:cNvSpPr txBox="1"/>
          <p:nvPr/>
        </p:nvSpPr>
        <p:spPr>
          <a:xfrm>
            <a:off x="7873436" y="2720545"/>
            <a:ext cx="845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3395521-C038-0145-8A69-E4FA150C5C26}"/>
              </a:ext>
            </a:extLst>
          </p:cNvPr>
          <p:cNvSpPr txBox="1"/>
          <p:nvPr/>
        </p:nvSpPr>
        <p:spPr>
          <a:xfrm>
            <a:off x="9472401" y="3071825"/>
            <a:ext cx="822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467423-4E9E-1F4A-B6E4-FA4ACB6A4661}"/>
              </a:ext>
            </a:extLst>
          </p:cNvPr>
          <p:cNvSpPr txBox="1"/>
          <p:nvPr/>
        </p:nvSpPr>
        <p:spPr>
          <a:xfrm>
            <a:off x="10430191" y="3204144"/>
            <a:ext cx="8566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841648C-DABA-634B-94B5-A1C6C332AA31}"/>
              </a:ext>
            </a:extLst>
          </p:cNvPr>
          <p:cNvSpPr txBox="1"/>
          <p:nvPr/>
        </p:nvSpPr>
        <p:spPr>
          <a:xfrm>
            <a:off x="8638726" y="2115899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</p:spTree>
    <p:extLst>
      <p:ext uri="{BB962C8B-B14F-4D97-AF65-F5344CB8AC3E}">
        <p14:creationId xmlns:p14="http://schemas.microsoft.com/office/powerpoint/2010/main" val="2327347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80F0431-DB23-464D-889D-1AF6D4993818}"/>
              </a:ext>
            </a:extLst>
          </p:cNvPr>
          <p:cNvGrpSpPr/>
          <p:nvPr/>
        </p:nvGrpSpPr>
        <p:grpSpPr>
          <a:xfrm>
            <a:off x="2203554" y="1049311"/>
            <a:ext cx="7420131" cy="4721902"/>
            <a:chOff x="2203554" y="1049311"/>
            <a:chExt cx="7420131" cy="47219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F357B42-D6B9-F940-A66E-4394B2FB56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02" t="6625" r="7134" b="7309"/>
            <a:stretch/>
          </p:blipFill>
          <p:spPr>
            <a:xfrm>
              <a:off x="2203554" y="1049311"/>
              <a:ext cx="7420131" cy="472190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9817B1C-7888-7C4A-AEE9-074BB37DF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22371" y="4092314"/>
              <a:ext cx="1305056" cy="81428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07083" y="3278033"/>
              <a:ext cx="1305055" cy="8142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43186" y="2463753"/>
              <a:ext cx="1305055" cy="8142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88278" y="3278032"/>
              <a:ext cx="1305055" cy="8142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641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7285149C-5CDE-E94A-9CFE-19E03B10A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" t="8333" r="6887"/>
          <a:stretch/>
        </p:blipFill>
        <p:spPr>
          <a:xfrm>
            <a:off x="2939150" y="1505172"/>
            <a:ext cx="5326037" cy="3577796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CC3D4E0-405E-0C4E-A8E9-4A0FFB0A4BF0}"/>
              </a:ext>
            </a:extLst>
          </p:cNvPr>
          <p:cNvCxnSpPr>
            <a:cxnSpLocks/>
          </p:cNvCxnSpPr>
          <p:nvPr/>
        </p:nvCxnSpPr>
        <p:spPr>
          <a:xfrm flipH="1">
            <a:off x="5893878" y="3299831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F8D0610-9D16-2141-AFEF-0927C4E7B086}"/>
              </a:ext>
            </a:extLst>
          </p:cNvPr>
          <p:cNvCxnSpPr>
            <a:cxnSpLocks/>
          </p:cNvCxnSpPr>
          <p:nvPr/>
        </p:nvCxnSpPr>
        <p:spPr>
          <a:xfrm flipV="1">
            <a:off x="6528158" y="2693978"/>
            <a:ext cx="112925" cy="174434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3A975AC-A3AA-064A-B37D-BD618F41A8E9}"/>
              </a:ext>
            </a:extLst>
          </p:cNvPr>
          <p:cNvCxnSpPr>
            <a:cxnSpLocks/>
          </p:cNvCxnSpPr>
          <p:nvPr/>
        </p:nvCxnSpPr>
        <p:spPr>
          <a:xfrm flipH="1">
            <a:off x="4709591" y="2194086"/>
            <a:ext cx="166182" cy="127764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C52EEC0-2E70-794C-AC1D-790AD57644A6}"/>
              </a:ext>
            </a:extLst>
          </p:cNvPr>
          <p:cNvCxnSpPr>
            <a:cxnSpLocks/>
          </p:cNvCxnSpPr>
          <p:nvPr/>
        </p:nvCxnSpPr>
        <p:spPr>
          <a:xfrm flipV="1">
            <a:off x="6810804" y="3067496"/>
            <a:ext cx="198511" cy="149896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2BCB3E35-1DF9-E64E-B51F-A220F971D645}"/>
              </a:ext>
            </a:extLst>
          </p:cNvPr>
          <p:cNvSpPr txBox="1"/>
          <p:nvPr/>
        </p:nvSpPr>
        <p:spPr>
          <a:xfrm>
            <a:off x="6282633" y="318821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09202F-F870-4040-8BF3-313EF3051B46}"/>
              </a:ext>
            </a:extLst>
          </p:cNvPr>
          <p:cNvSpPr txBox="1"/>
          <p:nvPr/>
        </p:nvSpPr>
        <p:spPr>
          <a:xfrm>
            <a:off x="5158454" y="2997048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6C3AD83-7662-A143-9632-01B63EE8BA74}"/>
              </a:ext>
            </a:extLst>
          </p:cNvPr>
          <p:cNvSpPr txBox="1"/>
          <p:nvPr/>
        </p:nvSpPr>
        <p:spPr>
          <a:xfrm>
            <a:off x="4030566" y="428304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3EDC969-2FD0-7044-941F-2F02949C1F2C}"/>
              </a:ext>
            </a:extLst>
          </p:cNvPr>
          <p:cNvSpPr txBox="1"/>
          <p:nvPr/>
        </p:nvSpPr>
        <p:spPr>
          <a:xfrm>
            <a:off x="6874786" y="21328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A9C6019-5BD6-B845-8FE0-7F78C0EEFDAC}"/>
              </a:ext>
            </a:extLst>
          </p:cNvPr>
          <p:cNvSpPr txBox="1"/>
          <p:nvPr/>
        </p:nvSpPr>
        <p:spPr>
          <a:xfrm>
            <a:off x="7349071" y="3340007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7A50D44-CECA-814D-8859-EA9B54020916}"/>
              </a:ext>
            </a:extLst>
          </p:cNvPr>
          <p:cNvSpPr txBox="1"/>
          <p:nvPr/>
        </p:nvSpPr>
        <p:spPr>
          <a:xfrm>
            <a:off x="5464145" y="22786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1E99C8-211D-8944-A8D1-77BCD77169DA}"/>
              </a:ext>
            </a:extLst>
          </p:cNvPr>
          <p:cNvSpPr txBox="1"/>
          <p:nvPr/>
        </p:nvSpPr>
        <p:spPr>
          <a:xfrm>
            <a:off x="3688671" y="305740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2B8E1FD-052C-434C-B0D3-26A7C091C039}"/>
              </a:ext>
            </a:extLst>
          </p:cNvPr>
          <p:cNvSpPr txBox="1"/>
          <p:nvPr/>
        </p:nvSpPr>
        <p:spPr>
          <a:xfrm>
            <a:off x="5431863" y="1809617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B2D298-6B3B-1C49-8BE3-BB928ED5F36A}"/>
              </a:ext>
            </a:extLst>
          </p:cNvPr>
          <p:cNvSpPr txBox="1"/>
          <p:nvPr/>
        </p:nvSpPr>
        <p:spPr>
          <a:xfrm>
            <a:off x="7476972" y="279579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8824A7-C7C7-2A47-9BD7-304F681FA749}"/>
              </a:ext>
            </a:extLst>
          </p:cNvPr>
          <p:cNvSpPr txBox="1"/>
          <p:nvPr/>
        </p:nvSpPr>
        <p:spPr>
          <a:xfrm>
            <a:off x="7099301" y="254623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58544F80-D0BD-B946-AD92-466DA13F0E11}"/>
              </a:ext>
            </a:extLst>
          </p:cNvPr>
          <p:cNvCxnSpPr>
            <a:cxnSpLocks/>
          </p:cNvCxnSpPr>
          <p:nvPr/>
        </p:nvCxnSpPr>
        <p:spPr>
          <a:xfrm flipH="1" flipV="1">
            <a:off x="6528158" y="2071227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5EA3664-32EB-E34B-B906-2071052BD23A}"/>
              </a:ext>
            </a:extLst>
          </p:cNvPr>
          <p:cNvSpPr txBox="1"/>
          <p:nvPr/>
        </p:nvSpPr>
        <p:spPr>
          <a:xfrm>
            <a:off x="3834396" y="337960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08BBDA8-949B-6146-97F5-AD414C0F8AF9}"/>
              </a:ext>
            </a:extLst>
          </p:cNvPr>
          <p:cNvSpPr txBox="1"/>
          <p:nvPr/>
        </p:nvSpPr>
        <p:spPr>
          <a:xfrm>
            <a:off x="2669374" y="1482043"/>
            <a:ext cx="7399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（</a:t>
            </a:r>
            <a:r>
              <a:rPr lang="en-US" altLang="zh-CN" sz="11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479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3969FDE1-74D6-424E-8112-D1A28EC1AC0C}"/>
              </a:ext>
            </a:extLst>
          </p:cNvPr>
          <p:cNvGrpSpPr/>
          <p:nvPr/>
        </p:nvGrpSpPr>
        <p:grpSpPr>
          <a:xfrm>
            <a:off x="35095" y="640245"/>
            <a:ext cx="11827584" cy="3427633"/>
            <a:chOff x="35095" y="640245"/>
            <a:chExt cx="11827584" cy="3427633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80A3B74-4CCF-844A-8EBD-A043FD77E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007" t="7761" r="7641"/>
            <a:stretch/>
          </p:blipFill>
          <p:spPr>
            <a:xfrm>
              <a:off x="8054421" y="655458"/>
              <a:ext cx="3808258" cy="3412419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E60030E2-E049-4C46-8AB7-D4C1F8013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025" t="7761" r="7642"/>
            <a:stretch/>
          </p:blipFill>
          <p:spPr>
            <a:xfrm>
              <a:off x="4283555" y="655458"/>
              <a:ext cx="3807403" cy="3412419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3FE0770D-9A91-0746-9C26-63FF5B1FB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761" r="7642"/>
            <a:stretch/>
          </p:blipFill>
          <p:spPr>
            <a:xfrm>
              <a:off x="35095" y="655459"/>
              <a:ext cx="4271003" cy="3412419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3ED52AF-290D-8141-B967-B39A7E47E4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16893" y="2616161"/>
              <a:ext cx="236450" cy="14605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3828814-736B-0440-84AB-67157AFFD7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6590" y="2052812"/>
              <a:ext cx="114699" cy="223180"/>
            </a:xfrm>
            <a:prstGeom prst="straightConnector1">
              <a:avLst/>
            </a:prstGeom>
            <a:ln w="19050">
              <a:solidFill>
                <a:srgbClr val="DBA520"/>
              </a:solidFill>
              <a:headEnd w="lg" len="lg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B459AFF-908B-8747-A250-3FFBA715F4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1100" y="1681152"/>
              <a:ext cx="197008" cy="143188"/>
            </a:xfrm>
            <a:prstGeom prst="straightConnector1">
              <a:avLst/>
            </a:prstGeom>
            <a:ln w="19050">
              <a:solidFill>
                <a:srgbClr val="DBA52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4612F31-6648-F544-B589-707E696C25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3826" y="2321660"/>
              <a:ext cx="201118" cy="14467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714EEB-2BB7-4745-ABBF-F4F453830521}"/>
                </a:ext>
              </a:extLst>
            </p:cNvPr>
            <p:cNvSpPr txBox="1"/>
            <p:nvPr/>
          </p:nvSpPr>
          <p:spPr>
            <a:xfrm>
              <a:off x="2473099" y="2469599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F253557-4F81-CC41-A60B-1AFE00F95EAE}"/>
                </a:ext>
              </a:extLst>
            </p:cNvPr>
            <p:cNvSpPr txBox="1"/>
            <p:nvPr/>
          </p:nvSpPr>
          <p:spPr>
            <a:xfrm>
              <a:off x="1737827" y="2277804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7F887A-4B4E-AC4B-A427-70F1E8789553}"/>
                </a:ext>
              </a:extLst>
            </p:cNvPr>
            <p:cNvSpPr txBox="1"/>
            <p:nvPr/>
          </p:nvSpPr>
          <p:spPr>
            <a:xfrm>
              <a:off x="877161" y="3336808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016E471-D426-ED45-AB06-A382F5B40CC7}"/>
                </a:ext>
              </a:extLst>
            </p:cNvPr>
            <p:cNvSpPr txBox="1"/>
            <p:nvPr/>
          </p:nvSpPr>
          <p:spPr>
            <a:xfrm>
              <a:off x="2963029" y="159520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E860763-11E7-4C49-A41B-91130CD19430}"/>
                </a:ext>
              </a:extLst>
            </p:cNvPr>
            <p:cNvSpPr txBox="1"/>
            <p:nvPr/>
          </p:nvSpPr>
          <p:spPr>
            <a:xfrm>
              <a:off x="3391379" y="2546828"/>
              <a:ext cx="6755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BC12F5-CBED-D544-9102-617F07FC5768}"/>
                </a:ext>
              </a:extLst>
            </p:cNvPr>
            <p:cNvSpPr txBox="1"/>
            <p:nvPr/>
          </p:nvSpPr>
          <p:spPr>
            <a:xfrm>
              <a:off x="1953697" y="169177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9162770-A99C-1E47-A1DD-A70888883970}"/>
                </a:ext>
              </a:extLst>
            </p:cNvPr>
            <p:cNvSpPr txBox="1"/>
            <p:nvPr/>
          </p:nvSpPr>
          <p:spPr>
            <a:xfrm>
              <a:off x="557466" y="2220062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57EEE7-8F46-194C-8E2E-17810807B4E2}"/>
                </a:ext>
              </a:extLst>
            </p:cNvPr>
            <p:cNvSpPr txBox="1"/>
            <p:nvPr/>
          </p:nvSpPr>
          <p:spPr>
            <a:xfrm>
              <a:off x="1976627" y="1320116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DEA0180-44D1-8447-AB7A-F7C6E620582D}"/>
                </a:ext>
              </a:extLst>
            </p:cNvPr>
            <p:cNvSpPr txBox="1"/>
            <p:nvPr/>
          </p:nvSpPr>
          <p:spPr>
            <a:xfrm>
              <a:off x="3448608" y="2245899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962A58-71C6-FF47-B0AD-A3397EB3F1DB}"/>
                </a:ext>
              </a:extLst>
            </p:cNvPr>
            <p:cNvSpPr txBox="1"/>
            <p:nvPr/>
          </p:nvSpPr>
          <p:spPr>
            <a:xfrm>
              <a:off x="2983751" y="1897319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67874F7-CD16-B84F-B54E-E0830590CC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00125" y="1494596"/>
              <a:ext cx="223701" cy="148844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F3E4EB-ED5A-9A49-8660-26CF8FD788AA}"/>
                </a:ext>
              </a:extLst>
            </p:cNvPr>
            <p:cNvSpPr txBox="1"/>
            <p:nvPr/>
          </p:nvSpPr>
          <p:spPr>
            <a:xfrm>
              <a:off x="648984" y="2606521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E57A277-03A9-9E4A-A504-D09D45F6BE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3347" y="2052812"/>
              <a:ext cx="225410" cy="7977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4018C5-A626-D547-90E3-FACA8EBF6453}"/>
                </a:ext>
              </a:extLst>
            </p:cNvPr>
            <p:cNvSpPr txBox="1"/>
            <p:nvPr/>
          </p:nvSpPr>
          <p:spPr>
            <a:xfrm>
              <a:off x="7022315" y="1769127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125EA3-A534-764B-8216-27EABBCB2F14}"/>
                </a:ext>
              </a:extLst>
            </p:cNvPr>
            <p:cNvSpPr txBox="1"/>
            <p:nvPr/>
          </p:nvSpPr>
          <p:spPr>
            <a:xfrm>
              <a:off x="5811506" y="15291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D78FC0-B530-1C4F-981D-FB0414FC3094}"/>
                </a:ext>
              </a:extLst>
            </p:cNvPr>
            <p:cNvSpPr txBox="1"/>
            <p:nvPr/>
          </p:nvSpPr>
          <p:spPr>
            <a:xfrm>
              <a:off x="4675421" y="292099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E6850862-93B3-CA4A-B6DE-75316BAA34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80159" y="1527254"/>
              <a:ext cx="267625" cy="12542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1D2F22C-C8D0-A348-BFD1-2FDFE91E430C}"/>
                </a:ext>
              </a:extLst>
            </p:cNvPr>
            <p:cNvSpPr txBox="1"/>
            <p:nvPr/>
          </p:nvSpPr>
          <p:spPr>
            <a:xfrm>
              <a:off x="10316431" y="1162488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E1A39B7-B752-C74E-ABC0-86F6A7BD6331}"/>
                </a:ext>
              </a:extLst>
            </p:cNvPr>
            <p:cNvSpPr txBox="1"/>
            <p:nvPr/>
          </p:nvSpPr>
          <p:spPr>
            <a:xfrm>
              <a:off x="9432151" y="11935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D7E807-58FF-834B-84C5-3EBF70BD9242}"/>
                </a:ext>
              </a:extLst>
            </p:cNvPr>
            <p:cNvSpPr txBox="1"/>
            <p:nvPr/>
          </p:nvSpPr>
          <p:spPr>
            <a:xfrm>
              <a:off x="8458126" y="238720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38AEE09-6921-9345-9424-45EF818AF3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4" y="1959390"/>
              <a:ext cx="204649" cy="4742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5BE00F2-8139-3447-90EA-76B1065DB48F}"/>
                </a:ext>
              </a:extLst>
            </p:cNvPr>
            <p:cNvSpPr txBox="1"/>
            <p:nvPr/>
          </p:nvSpPr>
          <p:spPr>
            <a:xfrm>
              <a:off x="4403972" y="2201147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8AE9C47-2D70-AF4D-8278-DF064CEB8D87}"/>
                </a:ext>
              </a:extLst>
            </p:cNvPr>
            <p:cNvSpPr txBox="1"/>
            <p:nvPr/>
          </p:nvSpPr>
          <p:spPr>
            <a:xfrm>
              <a:off x="5920730" y="1010270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F73248D-FA4E-A244-B51A-C4E112E5691E}"/>
                </a:ext>
              </a:extLst>
            </p:cNvPr>
            <p:cNvSpPr txBox="1"/>
            <p:nvPr/>
          </p:nvSpPr>
          <p:spPr>
            <a:xfrm>
              <a:off x="7403217" y="1634108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2E01D9-512F-934C-9B2A-340B637768FC}"/>
                </a:ext>
              </a:extLst>
            </p:cNvPr>
            <p:cNvSpPr txBox="1"/>
            <p:nvPr/>
          </p:nvSpPr>
          <p:spPr>
            <a:xfrm>
              <a:off x="7341620" y="1262907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8396D01-F34F-7F46-8074-B632C462CB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51049" y="976481"/>
              <a:ext cx="192407" cy="162041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331958F-8573-1041-B579-BBFA86BB65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3393" y="997224"/>
              <a:ext cx="174376" cy="162174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4184764-29CA-B946-B60A-BAF5E7E0314D}"/>
                </a:ext>
              </a:extLst>
            </p:cNvPr>
            <p:cNvSpPr txBox="1"/>
            <p:nvPr/>
          </p:nvSpPr>
          <p:spPr>
            <a:xfrm>
              <a:off x="8122768" y="1755510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BA29821-7AA0-D441-8712-81D29CADC177}"/>
                </a:ext>
              </a:extLst>
            </p:cNvPr>
            <p:cNvSpPr txBox="1"/>
            <p:nvPr/>
          </p:nvSpPr>
          <p:spPr>
            <a:xfrm>
              <a:off x="8870354" y="782668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808730-0740-C54D-BEF9-F9C76384BD9D}"/>
                </a:ext>
              </a:extLst>
            </p:cNvPr>
            <p:cNvSpPr txBox="1"/>
            <p:nvPr/>
          </p:nvSpPr>
          <p:spPr>
            <a:xfrm>
              <a:off x="10027427" y="814354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84A4037-A93E-DF49-BD87-C54CA0B2C3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78203" y="989394"/>
              <a:ext cx="168800" cy="202442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4EFAB56-D675-D742-9B1D-83E513196D10}"/>
                </a:ext>
              </a:extLst>
            </p:cNvPr>
            <p:cNvSpPr txBox="1"/>
            <p:nvPr/>
          </p:nvSpPr>
          <p:spPr>
            <a:xfrm>
              <a:off x="615847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Cu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2B5C8C-B76F-524B-A5A5-299586101A5E}"/>
                </a:ext>
              </a:extLst>
            </p:cNvPr>
            <p:cNvSpPr txBox="1"/>
            <p:nvPr/>
          </p:nvSpPr>
          <p:spPr>
            <a:xfrm>
              <a:off x="4407305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Ag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B422579-8037-2640-9FDD-ACD96A63240A}"/>
                </a:ext>
              </a:extLst>
            </p:cNvPr>
            <p:cNvSpPr txBox="1"/>
            <p:nvPr/>
          </p:nvSpPr>
          <p:spPr>
            <a:xfrm>
              <a:off x="8192165" y="793957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Au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9C8B90-1AFE-9A4D-8ADC-A295919F28A8}"/>
                </a:ext>
              </a:extLst>
            </p:cNvPr>
            <p:cNvSpPr txBox="1"/>
            <p:nvPr/>
          </p:nvSpPr>
          <p:spPr>
            <a:xfrm>
              <a:off x="90740" y="640245"/>
              <a:ext cx="739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8540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3FF4D822-3BB1-634B-AC37-EAD6D4E16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41" b="19143"/>
          <a:stretch/>
        </p:blipFill>
        <p:spPr>
          <a:xfrm>
            <a:off x="871002" y="445887"/>
            <a:ext cx="4752341" cy="29376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95CFBA-29DE-4D47-8E26-D3A2E3DFD6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000" b="22250"/>
          <a:stretch/>
        </p:blipFill>
        <p:spPr>
          <a:xfrm>
            <a:off x="5538089" y="3545550"/>
            <a:ext cx="5268211" cy="293705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35EBEE5-56E9-AA44-B964-AEF8B0F344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007" b="22243"/>
          <a:stretch/>
        </p:blipFill>
        <p:spPr>
          <a:xfrm>
            <a:off x="5556883" y="445887"/>
            <a:ext cx="5268212" cy="2937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2CDAF7-D0A8-4341-A754-CF66CA936C7C}"/>
              </a:ext>
            </a:extLst>
          </p:cNvPr>
          <p:cNvSpPr txBox="1"/>
          <p:nvPr/>
        </p:nvSpPr>
        <p:spPr>
          <a:xfrm>
            <a:off x="1298340" y="121166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847ED-385F-104A-A4B9-FB05A6E3896A}"/>
              </a:ext>
            </a:extLst>
          </p:cNvPr>
          <p:cNvSpPr txBox="1"/>
          <p:nvPr/>
        </p:nvSpPr>
        <p:spPr>
          <a:xfrm>
            <a:off x="1601133" y="152958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B8BB22-7203-7446-AC27-1C57097E677E}"/>
              </a:ext>
            </a:extLst>
          </p:cNvPr>
          <p:cNvSpPr txBox="1"/>
          <p:nvPr/>
        </p:nvSpPr>
        <p:spPr>
          <a:xfrm>
            <a:off x="1912460" y="1278716"/>
            <a:ext cx="4853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333C4-0094-5D4B-BA9F-B23D097179A6}"/>
              </a:ext>
            </a:extLst>
          </p:cNvPr>
          <p:cNvSpPr txBox="1"/>
          <p:nvPr/>
        </p:nvSpPr>
        <p:spPr>
          <a:xfrm>
            <a:off x="2234301" y="175761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78F790-04C2-CF4E-9EDC-4F2ED7889EB6}"/>
              </a:ext>
            </a:extLst>
          </p:cNvPr>
          <p:cNvSpPr txBox="1"/>
          <p:nvPr/>
        </p:nvSpPr>
        <p:spPr>
          <a:xfrm>
            <a:off x="2539311" y="230812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A3D7D4-5030-6943-810C-A1ED7CF7ECDE}"/>
              </a:ext>
            </a:extLst>
          </p:cNvPr>
          <p:cNvSpPr txBox="1"/>
          <p:nvPr/>
        </p:nvSpPr>
        <p:spPr>
          <a:xfrm>
            <a:off x="2860475" y="225575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195D1-5797-2340-B5BD-38A1B6FB8754}"/>
              </a:ext>
            </a:extLst>
          </p:cNvPr>
          <p:cNvSpPr txBox="1"/>
          <p:nvPr/>
        </p:nvSpPr>
        <p:spPr>
          <a:xfrm>
            <a:off x="3796313" y="211347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E2151-83C4-9745-840B-38F85ABC395D}"/>
              </a:ext>
            </a:extLst>
          </p:cNvPr>
          <p:cNvSpPr txBox="1"/>
          <p:nvPr/>
        </p:nvSpPr>
        <p:spPr>
          <a:xfrm>
            <a:off x="4426188" y="2819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6688E-4C2E-4541-8A50-7ED8DAA97B94}"/>
              </a:ext>
            </a:extLst>
          </p:cNvPr>
          <p:cNvSpPr txBox="1"/>
          <p:nvPr/>
        </p:nvSpPr>
        <p:spPr>
          <a:xfrm>
            <a:off x="4741291" y="233550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03931E-220B-1A40-8FAE-85E0A8CE58C9}"/>
              </a:ext>
            </a:extLst>
          </p:cNvPr>
          <p:cNvSpPr txBox="1"/>
          <p:nvPr/>
        </p:nvSpPr>
        <p:spPr>
          <a:xfrm>
            <a:off x="5089194" y="119572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D1F7F3-A56D-5D44-B3AA-E5F3E0EFABDE}"/>
              </a:ext>
            </a:extLst>
          </p:cNvPr>
          <p:cNvSpPr txBox="1"/>
          <p:nvPr/>
        </p:nvSpPr>
        <p:spPr>
          <a:xfrm>
            <a:off x="6381930" y="181243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D9A69D-A6A5-654B-937A-CB45968A04CB}"/>
              </a:ext>
            </a:extLst>
          </p:cNvPr>
          <p:cNvSpPr txBox="1"/>
          <p:nvPr/>
        </p:nvSpPr>
        <p:spPr>
          <a:xfrm>
            <a:off x="6714948" y="156070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16E4BB-03BE-AE44-A373-23181086A32C}"/>
              </a:ext>
            </a:extLst>
          </p:cNvPr>
          <p:cNvSpPr txBox="1"/>
          <p:nvPr/>
        </p:nvSpPr>
        <p:spPr>
          <a:xfrm>
            <a:off x="7085215" y="204494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972D53-8CFA-CE46-BA60-BE43E0B4757A}"/>
              </a:ext>
            </a:extLst>
          </p:cNvPr>
          <p:cNvSpPr txBox="1"/>
          <p:nvPr/>
        </p:nvSpPr>
        <p:spPr>
          <a:xfrm>
            <a:off x="7427936" y="258720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306C66-BAFC-EB49-9B5D-6E263E4E7C43}"/>
              </a:ext>
            </a:extLst>
          </p:cNvPr>
          <p:cNvSpPr txBox="1"/>
          <p:nvPr/>
        </p:nvSpPr>
        <p:spPr>
          <a:xfrm>
            <a:off x="7765152" y="25406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AC141D-AF22-2742-A44E-5CB8DBBA96E0}"/>
              </a:ext>
            </a:extLst>
          </p:cNvPr>
          <p:cNvSpPr txBox="1"/>
          <p:nvPr/>
        </p:nvSpPr>
        <p:spPr>
          <a:xfrm>
            <a:off x="6030916" y="458863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66BD9C-3BBC-1B4C-8689-C72573D71093}"/>
              </a:ext>
            </a:extLst>
          </p:cNvPr>
          <p:cNvSpPr txBox="1"/>
          <p:nvPr/>
        </p:nvSpPr>
        <p:spPr>
          <a:xfrm>
            <a:off x="6703554" y="466174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218011-B232-6746-9A07-CC55B3CF4409}"/>
              </a:ext>
            </a:extLst>
          </p:cNvPr>
          <p:cNvSpPr txBox="1"/>
          <p:nvPr/>
        </p:nvSpPr>
        <p:spPr>
          <a:xfrm>
            <a:off x="7404884" y="56875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31CDE8-B172-5A4D-8017-566B9C5B1521}"/>
              </a:ext>
            </a:extLst>
          </p:cNvPr>
          <p:cNvSpPr txBox="1"/>
          <p:nvPr/>
        </p:nvSpPr>
        <p:spPr>
          <a:xfrm>
            <a:off x="7062306" y="51390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D1E3CE-1045-4646-9183-66E5350A9BB4}"/>
              </a:ext>
            </a:extLst>
          </p:cNvPr>
          <p:cNvSpPr txBox="1"/>
          <p:nvPr/>
        </p:nvSpPr>
        <p:spPr>
          <a:xfrm>
            <a:off x="7754941" y="56428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574083-8A8A-7B45-A7E1-9F8E34C7F9B5}"/>
              </a:ext>
            </a:extLst>
          </p:cNvPr>
          <p:cNvSpPr txBox="1"/>
          <p:nvPr/>
        </p:nvSpPr>
        <p:spPr>
          <a:xfrm>
            <a:off x="6035345" y="149163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07597F-BEAA-E246-9975-AFC3AF64502E}"/>
              </a:ext>
            </a:extLst>
          </p:cNvPr>
          <p:cNvSpPr txBox="1"/>
          <p:nvPr/>
        </p:nvSpPr>
        <p:spPr>
          <a:xfrm>
            <a:off x="7070889" y="184338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F9D16D-97C7-B64E-9013-15B27E1F2AF0}"/>
              </a:ext>
            </a:extLst>
          </p:cNvPr>
          <p:cNvSpPr txBox="1"/>
          <p:nvPr/>
        </p:nvSpPr>
        <p:spPr>
          <a:xfrm>
            <a:off x="7763327" y="23858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787F7CA-0DBB-C140-84F8-A4AF0EF79B07}"/>
              </a:ext>
            </a:extLst>
          </p:cNvPr>
          <p:cNvSpPr txBox="1"/>
          <p:nvPr/>
        </p:nvSpPr>
        <p:spPr>
          <a:xfrm>
            <a:off x="8126631" y="214888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-2.35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43FEA6-DF63-2948-AED9-503767E3F46D}"/>
              </a:ext>
            </a:extLst>
          </p:cNvPr>
          <p:cNvSpPr txBox="1"/>
          <p:nvPr/>
        </p:nvSpPr>
        <p:spPr>
          <a:xfrm>
            <a:off x="8475538" y="260266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A7AF61B-1AF8-3949-B280-464B26DEBC04}"/>
              </a:ext>
            </a:extLst>
          </p:cNvPr>
          <p:cNvSpPr txBox="1"/>
          <p:nvPr/>
        </p:nvSpPr>
        <p:spPr>
          <a:xfrm>
            <a:off x="8830595" y="203024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-1.93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996A90-0280-9940-A1E3-9CD7F12564F6}"/>
              </a:ext>
            </a:extLst>
          </p:cNvPr>
          <p:cNvSpPr txBox="1"/>
          <p:nvPr/>
        </p:nvSpPr>
        <p:spPr>
          <a:xfrm>
            <a:off x="9179866" y="264461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-4.11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AB1DA8-C00A-1B4F-9909-D04882D343F9}"/>
              </a:ext>
            </a:extLst>
          </p:cNvPr>
          <p:cNvSpPr txBox="1"/>
          <p:nvPr/>
        </p:nvSpPr>
        <p:spPr>
          <a:xfrm>
            <a:off x="9533309" y="260079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830D3D1-6DF6-E64B-889C-6EEF43F602B0}"/>
              </a:ext>
            </a:extLst>
          </p:cNvPr>
          <p:cNvSpPr txBox="1"/>
          <p:nvPr/>
        </p:nvSpPr>
        <p:spPr>
          <a:xfrm>
            <a:off x="9869319" y="21225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ACB232-5C5A-9341-A206-F465960EC0C2}"/>
              </a:ext>
            </a:extLst>
          </p:cNvPr>
          <p:cNvSpPr txBox="1"/>
          <p:nvPr/>
        </p:nvSpPr>
        <p:spPr>
          <a:xfrm>
            <a:off x="10203948" y="968994"/>
            <a:ext cx="61855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571352-8262-A341-BA01-0B1DDBD1D9D1}"/>
              </a:ext>
            </a:extLst>
          </p:cNvPr>
          <p:cNvSpPr txBox="1"/>
          <p:nvPr/>
        </p:nvSpPr>
        <p:spPr>
          <a:xfrm>
            <a:off x="7047441" y="494285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38A6B-51E1-6440-B3BE-673A57ED0FA5}"/>
              </a:ext>
            </a:extLst>
          </p:cNvPr>
          <p:cNvSpPr txBox="1"/>
          <p:nvPr/>
        </p:nvSpPr>
        <p:spPr>
          <a:xfrm>
            <a:off x="7760689" y="548299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D61E6B5-622B-D947-8363-F205506F221A}"/>
              </a:ext>
            </a:extLst>
          </p:cNvPr>
          <p:cNvSpPr txBox="1"/>
          <p:nvPr/>
        </p:nvSpPr>
        <p:spPr>
          <a:xfrm>
            <a:off x="6360479" y="490919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1FBB-F7E2-954E-913E-3A896F4261D5}"/>
              </a:ext>
            </a:extLst>
          </p:cNvPr>
          <p:cNvSpPr txBox="1"/>
          <p:nvPr/>
        </p:nvSpPr>
        <p:spPr>
          <a:xfrm>
            <a:off x="8101678" y="5442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A87480-392F-3F4F-AD3D-114E28323D80}"/>
              </a:ext>
            </a:extLst>
          </p:cNvPr>
          <p:cNvSpPr txBox="1"/>
          <p:nvPr/>
        </p:nvSpPr>
        <p:spPr>
          <a:xfrm>
            <a:off x="8448877" y="559487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222211F-9CAD-0F4F-AFEC-93317C4F568A}"/>
              </a:ext>
            </a:extLst>
          </p:cNvPr>
          <p:cNvSpPr txBox="1"/>
          <p:nvPr/>
        </p:nvSpPr>
        <p:spPr>
          <a:xfrm>
            <a:off x="8796799" y="50913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9519CF5-7895-EC46-B3BD-001A88E2D0BA}"/>
              </a:ext>
            </a:extLst>
          </p:cNvPr>
          <p:cNvSpPr txBox="1"/>
          <p:nvPr/>
        </p:nvSpPr>
        <p:spPr>
          <a:xfrm>
            <a:off x="9157688" y="573514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648541F-E72B-594A-A98C-7E56A8E30548}"/>
              </a:ext>
            </a:extLst>
          </p:cNvPr>
          <p:cNvSpPr txBox="1"/>
          <p:nvPr/>
        </p:nvSpPr>
        <p:spPr>
          <a:xfrm>
            <a:off x="9504108" y="571258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19EFD02-4E35-BB4A-B3A2-DF4F99232152}"/>
              </a:ext>
            </a:extLst>
          </p:cNvPr>
          <p:cNvSpPr txBox="1"/>
          <p:nvPr/>
        </p:nvSpPr>
        <p:spPr>
          <a:xfrm>
            <a:off x="9846520" y="52255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64346B-451D-4B41-8681-F177A8EEF096}"/>
              </a:ext>
            </a:extLst>
          </p:cNvPr>
          <p:cNvSpPr txBox="1"/>
          <p:nvPr/>
        </p:nvSpPr>
        <p:spPr>
          <a:xfrm>
            <a:off x="10186629" y="4080477"/>
            <a:ext cx="5809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9DDC2C-A800-A143-9A8E-364E0F018B90}"/>
              </a:ext>
            </a:extLst>
          </p:cNvPr>
          <p:cNvSpPr txBox="1"/>
          <p:nvPr/>
        </p:nvSpPr>
        <p:spPr>
          <a:xfrm>
            <a:off x="1586015" y="1665285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E041E32-9C18-E148-823D-72B34B63A689}"/>
              </a:ext>
            </a:extLst>
          </p:cNvPr>
          <p:cNvSpPr txBox="1"/>
          <p:nvPr/>
        </p:nvSpPr>
        <p:spPr>
          <a:xfrm>
            <a:off x="1879456" y="1417324"/>
            <a:ext cx="82276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EC6B6B-D433-5D46-8CDB-654D6645C79E}"/>
              </a:ext>
            </a:extLst>
          </p:cNvPr>
          <p:cNvSpPr txBox="1"/>
          <p:nvPr/>
        </p:nvSpPr>
        <p:spPr>
          <a:xfrm>
            <a:off x="2232169" y="1885002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C65DDD-B44D-6347-95F1-6B92DDE16DF8}"/>
              </a:ext>
            </a:extLst>
          </p:cNvPr>
          <p:cNvSpPr txBox="1"/>
          <p:nvPr/>
        </p:nvSpPr>
        <p:spPr>
          <a:xfrm>
            <a:off x="2487195" y="243319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56D9C99-D985-7F45-AF00-80913FB8B1A1}"/>
              </a:ext>
            </a:extLst>
          </p:cNvPr>
          <p:cNvSpPr txBox="1"/>
          <p:nvPr/>
        </p:nvSpPr>
        <p:spPr>
          <a:xfrm>
            <a:off x="2860475" y="2395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D6AB91C-E025-5D45-94F8-70A400F90F69}"/>
              </a:ext>
            </a:extLst>
          </p:cNvPr>
          <p:cNvSpPr txBox="1"/>
          <p:nvPr/>
        </p:nvSpPr>
        <p:spPr>
          <a:xfrm>
            <a:off x="3808427" y="225575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921BD9-F46B-4E47-91B0-FEA7B45A3FB9}"/>
              </a:ext>
            </a:extLst>
          </p:cNvPr>
          <p:cNvSpPr txBox="1"/>
          <p:nvPr/>
        </p:nvSpPr>
        <p:spPr>
          <a:xfrm>
            <a:off x="4456529" y="29655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CB2B58-5885-A84C-BC42-6F8FBE382F09}"/>
              </a:ext>
            </a:extLst>
          </p:cNvPr>
          <p:cNvSpPr txBox="1"/>
          <p:nvPr/>
        </p:nvSpPr>
        <p:spPr>
          <a:xfrm>
            <a:off x="4739641" y="248144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036C1FF-630A-DA4E-BC24-DB0536A126DB}"/>
              </a:ext>
            </a:extLst>
          </p:cNvPr>
          <p:cNvSpPr txBox="1"/>
          <p:nvPr/>
        </p:nvSpPr>
        <p:spPr>
          <a:xfrm>
            <a:off x="5077591" y="134491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DSRB-A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ED59708-C4B7-BD4C-9E22-27D18C9AC400}"/>
              </a:ext>
            </a:extLst>
          </p:cNvPr>
          <p:cNvSpPr txBox="1"/>
          <p:nvPr/>
        </p:nvSpPr>
        <p:spPr>
          <a:xfrm>
            <a:off x="6020148" y="16219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DBE63D-F0D6-5A42-B0DE-976541D5B557}"/>
              </a:ext>
            </a:extLst>
          </p:cNvPr>
          <p:cNvSpPr txBox="1"/>
          <p:nvPr/>
        </p:nvSpPr>
        <p:spPr>
          <a:xfrm>
            <a:off x="6370459" y="194084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008084-3461-6941-AEA0-399566AF4E1A}"/>
              </a:ext>
            </a:extLst>
          </p:cNvPr>
          <p:cNvSpPr txBox="1"/>
          <p:nvPr/>
        </p:nvSpPr>
        <p:spPr>
          <a:xfrm>
            <a:off x="6692484" y="169286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2A393D-8F02-5640-823B-A5D1751880A2}"/>
              </a:ext>
            </a:extLst>
          </p:cNvPr>
          <p:cNvSpPr txBox="1"/>
          <p:nvPr/>
        </p:nvSpPr>
        <p:spPr>
          <a:xfrm>
            <a:off x="7076840" y="216295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98A6841-6660-714C-BC43-66FE4D376126}"/>
              </a:ext>
            </a:extLst>
          </p:cNvPr>
          <p:cNvSpPr txBox="1"/>
          <p:nvPr/>
        </p:nvSpPr>
        <p:spPr>
          <a:xfrm>
            <a:off x="7391791" y="271413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B0F42B1-210E-CB42-8E2D-BAB7AEE77FFC}"/>
              </a:ext>
            </a:extLst>
          </p:cNvPr>
          <p:cNvSpPr txBox="1"/>
          <p:nvPr/>
        </p:nvSpPr>
        <p:spPr>
          <a:xfrm>
            <a:off x="7777518" y="2664956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0F8FCA3-A986-124F-8924-9A76DE835CF1}"/>
              </a:ext>
            </a:extLst>
          </p:cNvPr>
          <p:cNvSpPr txBox="1"/>
          <p:nvPr/>
        </p:nvSpPr>
        <p:spPr>
          <a:xfrm>
            <a:off x="6007266" y="47231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944C160-101D-334E-9DAD-C48873CCAD2E}"/>
              </a:ext>
            </a:extLst>
          </p:cNvPr>
          <p:cNvSpPr txBox="1"/>
          <p:nvPr/>
        </p:nvSpPr>
        <p:spPr>
          <a:xfrm>
            <a:off x="6681003" y="47894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0B34DCF-00F0-F442-9FA7-97FEECF468D8}"/>
              </a:ext>
            </a:extLst>
          </p:cNvPr>
          <p:cNvSpPr txBox="1"/>
          <p:nvPr/>
        </p:nvSpPr>
        <p:spPr>
          <a:xfrm>
            <a:off x="7396433" y="581985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52245A1-C388-524C-8EF0-C58B6CCA974C}"/>
              </a:ext>
            </a:extLst>
          </p:cNvPr>
          <p:cNvSpPr txBox="1"/>
          <p:nvPr/>
        </p:nvSpPr>
        <p:spPr>
          <a:xfrm>
            <a:off x="7029297" y="5271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6B3463-48DB-1749-9568-5672841A699E}"/>
              </a:ext>
            </a:extLst>
          </p:cNvPr>
          <p:cNvSpPr txBox="1"/>
          <p:nvPr/>
        </p:nvSpPr>
        <p:spPr>
          <a:xfrm>
            <a:off x="7756608" y="575751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12474FC-0941-A54A-812D-6C512AA8B27C}"/>
              </a:ext>
            </a:extLst>
          </p:cNvPr>
          <p:cNvSpPr txBox="1"/>
          <p:nvPr/>
        </p:nvSpPr>
        <p:spPr>
          <a:xfrm>
            <a:off x="6360625" y="5046681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D91E652-5079-1747-8FFF-117BAF9D53CD}"/>
              </a:ext>
            </a:extLst>
          </p:cNvPr>
          <p:cNvSpPr txBox="1"/>
          <p:nvPr/>
        </p:nvSpPr>
        <p:spPr>
          <a:xfrm>
            <a:off x="7020035" y="505055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5353836-8AAB-4F4B-9214-0922B4157094}"/>
              </a:ext>
            </a:extLst>
          </p:cNvPr>
          <p:cNvSpPr txBox="1"/>
          <p:nvPr/>
        </p:nvSpPr>
        <p:spPr>
          <a:xfrm>
            <a:off x="7341578" y="5537459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F7BDB42-BF5A-8C44-9F35-345541DD5A2B}"/>
              </a:ext>
            </a:extLst>
          </p:cNvPr>
          <p:cNvSpPr txBox="1"/>
          <p:nvPr/>
        </p:nvSpPr>
        <p:spPr>
          <a:xfrm>
            <a:off x="8068490" y="556350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A2A5B62-48C3-0649-8879-01FDCE7DB50E}"/>
              </a:ext>
            </a:extLst>
          </p:cNvPr>
          <p:cNvSpPr txBox="1"/>
          <p:nvPr/>
        </p:nvSpPr>
        <p:spPr>
          <a:xfrm>
            <a:off x="8424968" y="57258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6E73079-A2A7-A743-9ECB-3970BEBFFDA5}"/>
              </a:ext>
            </a:extLst>
          </p:cNvPr>
          <p:cNvSpPr txBox="1"/>
          <p:nvPr/>
        </p:nvSpPr>
        <p:spPr>
          <a:xfrm>
            <a:off x="8777874" y="52254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8DD3A76-EB7F-B94E-9661-D1EE22FA153D}"/>
              </a:ext>
            </a:extLst>
          </p:cNvPr>
          <p:cNvSpPr txBox="1"/>
          <p:nvPr/>
        </p:nvSpPr>
        <p:spPr>
          <a:xfrm>
            <a:off x="9107703" y="586539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1C93DC1-40E9-A943-AB77-EB885B7CEA7E}"/>
              </a:ext>
            </a:extLst>
          </p:cNvPr>
          <p:cNvSpPr txBox="1"/>
          <p:nvPr/>
        </p:nvSpPr>
        <p:spPr>
          <a:xfrm>
            <a:off x="9452134" y="58349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X-DIM-B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29A73F3-80DA-7B44-8486-0CD8D96ECE0D}"/>
              </a:ext>
            </a:extLst>
          </p:cNvPr>
          <p:cNvSpPr txBox="1"/>
          <p:nvPr/>
        </p:nvSpPr>
        <p:spPr>
          <a:xfrm>
            <a:off x="9832000" y="5358501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X-DSRB-D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7051862-712C-8145-8263-82FB652E5FB9}"/>
              </a:ext>
            </a:extLst>
          </p:cNvPr>
          <p:cNvSpPr txBox="1"/>
          <p:nvPr/>
        </p:nvSpPr>
        <p:spPr>
          <a:xfrm>
            <a:off x="10188439" y="4213434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A5BB920-E0BE-9E46-9771-F5666654AAD3}"/>
              </a:ext>
            </a:extLst>
          </p:cNvPr>
          <p:cNvSpPr txBox="1"/>
          <p:nvPr/>
        </p:nvSpPr>
        <p:spPr>
          <a:xfrm>
            <a:off x="7043258" y="1960190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D1355F2-EF24-0D4A-94D0-5BEE5892D15A}"/>
              </a:ext>
            </a:extLst>
          </p:cNvPr>
          <p:cNvSpPr txBox="1"/>
          <p:nvPr/>
        </p:nvSpPr>
        <p:spPr>
          <a:xfrm>
            <a:off x="7369682" y="2429411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E9853F0-0D69-DD4A-8C1E-FB567722A6AF}"/>
              </a:ext>
            </a:extLst>
          </p:cNvPr>
          <p:cNvSpPr txBox="1"/>
          <p:nvPr/>
        </p:nvSpPr>
        <p:spPr>
          <a:xfrm>
            <a:off x="8454523" y="272211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6E77B2F-BE5C-F34C-BC73-A916EF7A6D70}"/>
              </a:ext>
            </a:extLst>
          </p:cNvPr>
          <p:cNvSpPr txBox="1"/>
          <p:nvPr/>
        </p:nvSpPr>
        <p:spPr>
          <a:xfrm>
            <a:off x="8789572" y="21751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940FF3A-99CF-5144-915C-16B8BBBF893A}"/>
              </a:ext>
            </a:extLst>
          </p:cNvPr>
          <p:cNvSpPr txBox="1"/>
          <p:nvPr/>
        </p:nvSpPr>
        <p:spPr>
          <a:xfrm>
            <a:off x="9133392" y="278520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7705EED-5BEA-1D4E-9492-ABABF4C66D26}"/>
              </a:ext>
            </a:extLst>
          </p:cNvPr>
          <p:cNvSpPr txBox="1"/>
          <p:nvPr/>
        </p:nvSpPr>
        <p:spPr>
          <a:xfrm>
            <a:off x="9486361" y="274308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X-DIM-D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39AEF4F-954A-E444-9E20-021503F9A65B}"/>
              </a:ext>
            </a:extLst>
          </p:cNvPr>
          <p:cNvSpPr txBox="1"/>
          <p:nvPr/>
        </p:nvSpPr>
        <p:spPr>
          <a:xfrm>
            <a:off x="9869319" y="2267526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X-DSRB-M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9474328-923D-E44C-B474-07ABD8F19B2B}"/>
              </a:ext>
            </a:extLst>
          </p:cNvPr>
          <p:cNvSpPr txBox="1"/>
          <p:nvPr/>
        </p:nvSpPr>
        <p:spPr>
          <a:xfrm>
            <a:off x="10213967" y="1113947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1857858-EDA0-324C-B8BC-14F71B6E2704}"/>
              </a:ext>
            </a:extLst>
          </p:cNvPr>
          <p:cNvSpPr txBox="1"/>
          <p:nvPr/>
        </p:nvSpPr>
        <p:spPr>
          <a:xfrm>
            <a:off x="8056229" y="22857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55D3B53-BFD6-DF4E-A121-5DDDBB629B16}"/>
              </a:ext>
            </a:extLst>
          </p:cNvPr>
          <p:cNvSpPr txBox="1"/>
          <p:nvPr/>
        </p:nvSpPr>
        <p:spPr>
          <a:xfrm>
            <a:off x="1266175" y="1337614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EFADFE-D124-7940-B437-9FE6F391FBE9}"/>
              </a:ext>
            </a:extLst>
          </p:cNvPr>
          <p:cNvSpPr txBox="1"/>
          <p:nvPr/>
        </p:nvSpPr>
        <p:spPr>
          <a:xfrm>
            <a:off x="871002" y="3659815"/>
            <a:ext cx="46858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Red and Yellow should change the label !!!</a:t>
            </a:r>
          </a:p>
          <a:p>
            <a:r>
              <a:rPr lang="en-US" sz="3200" b="1" dirty="0"/>
              <a:t>Not emergent</a:t>
            </a:r>
          </a:p>
        </p:txBody>
      </p:sp>
    </p:spTree>
    <p:extLst>
      <p:ext uri="{BB962C8B-B14F-4D97-AF65-F5344CB8AC3E}">
        <p14:creationId xmlns:p14="http://schemas.microsoft.com/office/powerpoint/2010/main" val="23955108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4734D-6726-1841-9805-A6EEDDEFA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5847"/>
          <a:stretch/>
        </p:blipFill>
        <p:spPr>
          <a:xfrm>
            <a:off x="1112343" y="277835"/>
            <a:ext cx="9525000" cy="6474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2039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874" y="15050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3234" y="255742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85298" y="357565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8373" y="330564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61207" y="461899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91448" y="372613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3112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DC3348-1377-664A-BC23-0F99FF17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6284"/>
          <a:stretch/>
        </p:blipFill>
        <p:spPr>
          <a:xfrm>
            <a:off x="954150" y="104273"/>
            <a:ext cx="9845063" cy="66494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05126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223" y="14928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5359" y="2528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8755" y="360227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5921" y="3321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58622" y="47509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82567" y="373393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3386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275AFF-B618-FE43-8FDC-3D15714C49A0}"/>
              </a:ext>
            </a:extLst>
          </p:cNvPr>
          <p:cNvCxnSpPr>
            <a:cxnSpLocks/>
          </p:cNvCxnSpPr>
          <p:nvPr/>
        </p:nvCxnSpPr>
        <p:spPr>
          <a:xfrm>
            <a:off x="6665004" y="1871831"/>
            <a:ext cx="457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467147-41A3-5E49-B3B3-62A3D16E79DF}"/>
              </a:ext>
            </a:extLst>
          </p:cNvPr>
          <p:cNvCxnSpPr/>
          <p:nvPr/>
        </p:nvCxnSpPr>
        <p:spPr>
          <a:xfrm flipV="1">
            <a:off x="6665004" y="1414631"/>
            <a:ext cx="0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/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/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/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0]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blipFill>
                <a:blip r:embed="rId4"/>
                <a:stretch>
                  <a:fillRect l="-1303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2D3B0E9-254A-6343-A504-64428FE3A5E9}"/>
              </a:ext>
            </a:extLst>
          </p:cNvPr>
          <p:cNvSpPr txBox="1"/>
          <p:nvPr/>
        </p:nvSpPr>
        <p:spPr>
          <a:xfrm>
            <a:off x="6266905" y="417768"/>
            <a:ext cx="478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Place this drawing in one of the surface figures:</a:t>
            </a:r>
          </a:p>
        </p:txBody>
      </p:sp>
    </p:spTree>
    <p:extLst>
      <p:ext uri="{BB962C8B-B14F-4D97-AF65-F5344CB8AC3E}">
        <p14:creationId xmlns:p14="http://schemas.microsoft.com/office/powerpoint/2010/main" val="4126478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7E9528-391B-B34B-8495-714E4335E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t="7285" r="8201" b="7285"/>
          <a:stretch/>
        </p:blipFill>
        <p:spPr>
          <a:xfrm>
            <a:off x="1593368" y="531133"/>
            <a:ext cx="9005263" cy="57957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817B1C-7888-7C4A-AEE9-074BB37DF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4150" y="3955202"/>
            <a:ext cx="1069835" cy="667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5083F1-851B-654F-92B6-FA5320C5C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0896" y="5028378"/>
            <a:ext cx="1069835" cy="6675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D8CBCDC-2928-E64F-A6FC-CEBA4F89C9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3665" y="2484557"/>
            <a:ext cx="1069836" cy="6675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855A43-84F6-1F46-A0FA-64B173889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3268" y="1577508"/>
            <a:ext cx="1069836" cy="6675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53191-94F9-4F43-81CE-6519E85D1C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7685" y="5355360"/>
            <a:ext cx="1069837" cy="6675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BF7B5C-F87D-E84D-B695-4C196E6AA0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12765" y="1074641"/>
            <a:ext cx="1069838" cy="667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50BCC7-5C9B-8542-8839-FEB87FC499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7078" y="1817039"/>
            <a:ext cx="1069836" cy="6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04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062A766-6C03-C04C-8428-847ABD524232}"/>
              </a:ext>
            </a:extLst>
          </p:cNvPr>
          <p:cNvGrpSpPr/>
          <p:nvPr/>
        </p:nvGrpSpPr>
        <p:grpSpPr>
          <a:xfrm>
            <a:off x="995333" y="569838"/>
            <a:ext cx="9317266" cy="5718323"/>
            <a:chOff x="995333" y="569838"/>
            <a:chExt cx="9317266" cy="5718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6C20F9-23BB-B946-9DD0-67653DE835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086" r="6769" b="7086"/>
            <a:stretch/>
          </p:blipFill>
          <p:spPr>
            <a:xfrm>
              <a:off x="995333" y="569838"/>
              <a:ext cx="9317266" cy="571832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4343" y="3609335"/>
              <a:ext cx="1604753" cy="100127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73903" y="2232399"/>
              <a:ext cx="1604754" cy="100127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90700" y="984505"/>
              <a:ext cx="1604754" cy="100127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3893DB-F59F-F14E-B61C-F901DF058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37683" y="4416383"/>
              <a:ext cx="1604756" cy="1001276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95A1F9F-5364-CE43-A077-B0509A7A6381}"/>
              </a:ext>
            </a:extLst>
          </p:cNvPr>
          <p:cNvSpPr txBox="1"/>
          <p:nvPr/>
        </p:nvSpPr>
        <p:spPr>
          <a:xfrm>
            <a:off x="2196645" y="5323361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1DCEA5-E62A-C64A-AFAF-70BC55AA79E7}"/>
              </a:ext>
            </a:extLst>
          </p:cNvPr>
          <p:cNvSpPr txBox="1"/>
          <p:nvPr/>
        </p:nvSpPr>
        <p:spPr>
          <a:xfrm>
            <a:off x="4536799" y="4812763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9A283-6A7E-6A48-A3BC-8447B0A5D609}"/>
              </a:ext>
            </a:extLst>
          </p:cNvPr>
          <p:cNvSpPr txBox="1"/>
          <p:nvPr/>
        </p:nvSpPr>
        <p:spPr>
          <a:xfrm>
            <a:off x="6889757" y="2373540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0.99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D720E8-E334-9449-B7FE-6825441F5762}"/>
              </a:ext>
            </a:extLst>
          </p:cNvPr>
          <p:cNvSpPr txBox="1"/>
          <p:nvPr/>
        </p:nvSpPr>
        <p:spPr>
          <a:xfrm>
            <a:off x="9222214" y="1270098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1.56</a:t>
            </a:r>
          </a:p>
        </p:txBody>
      </p:sp>
    </p:spTree>
    <p:extLst>
      <p:ext uri="{BB962C8B-B14F-4D97-AF65-F5344CB8AC3E}">
        <p14:creationId xmlns:p14="http://schemas.microsoft.com/office/powerpoint/2010/main" val="295284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B10C0-356F-3648-818B-EC9B129209A9}"/>
              </a:ext>
            </a:extLst>
          </p:cNvPr>
          <p:cNvSpPr txBox="1"/>
          <p:nvPr/>
        </p:nvSpPr>
        <p:spPr>
          <a:xfrm>
            <a:off x="626447" y="307203"/>
            <a:ext cx="1133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Freeze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827F3CE-3FA5-B34D-A3CF-8FAB5AF85706}"/>
              </a:ext>
            </a:extLst>
          </p:cNvPr>
          <p:cNvGrpSpPr/>
          <p:nvPr/>
        </p:nvGrpSpPr>
        <p:grpSpPr>
          <a:xfrm>
            <a:off x="607833" y="1330415"/>
            <a:ext cx="10608198" cy="3888745"/>
            <a:chOff x="607833" y="1330415"/>
            <a:chExt cx="10608198" cy="388874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71A8BB7-D87D-3145-98FA-6F7D9FE997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83" t="3985" r="5842"/>
            <a:stretch/>
          </p:blipFill>
          <p:spPr>
            <a:xfrm>
              <a:off x="5900576" y="1499692"/>
              <a:ext cx="5315455" cy="371946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63C1265-A5F6-8D4B-99D3-7524FBD9F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985" r="8524"/>
            <a:stretch/>
          </p:blipFill>
          <p:spPr>
            <a:xfrm>
              <a:off x="607833" y="1499692"/>
              <a:ext cx="5315454" cy="371946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5128" y="3447774"/>
              <a:ext cx="1005117" cy="62713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890984" y="2726263"/>
              <a:ext cx="1005120" cy="625722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37793" y="1950004"/>
              <a:ext cx="1005119" cy="627138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919CFC1-F734-404D-BA5A-38310A0E584D}"/>
                </a:ext>
              </a:extLst>
            </p:cNvPr>
            <p:cNvSpPr txBox="1"/>
            <p:nvPr/>
          </p:nvSpPr>
          <p:spPr>
            <a:xfrm>
              <a:off x="639147" y="1330415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E11D9D-DFDB-F843-AB64-115A5784D41D}"/>
                </a:ext>
              </a:extLst>
            </p:cNvPr>
            <p:cNvSpPr txBox="1"/>
            <p:nvPr/>
          </p:nvSpPr>
          <p:spPr>
            <a:xfrm>
              <a:off x="7274863" y="4319951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0.06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183A53-F3EB-D348-B3EC-E592E047E25B}"/>
                </a:ext>
              </a:extLst>
            </p:cNvPr>
            <p:cNvSpPr txBox="1"/>
            <p:nvPr/>
          </p:nvSpPr>
          <p:spPr>
            <a:xfrm>
              <a:off x="8463304" y="2963774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0.90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0793374-A9C1-B64C-8E42-6DE8C143F239}"/>
                </a:ext>
              </a:extLst>
            </p:cNvPr>
            <p:cNvSpPr txBox="1"/>
            <p:nvPr/>
          </p:nvSpPr>
          <p:spPr>
            <a:xfrm>
              <a:off x="9773672" y="2331718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1.29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6DBE7EB-95A1-6445-9612-E10DA206772E}"/>
                </a:ext>
              </a:extLst>
            </p:cNvPr>
            <p:cNvSpPr txBox="1"/>
            <p:nvPr/>
          </p:nvSpPr>
          <p:spPr>
            <a:xfrm>
              <a:off x="5293409" y="3807386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0.44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AE37174-BD57-1B46-8F9E-C50563BF2B18}"/>
                </a:ext>
              </a:extLst>
            </p:cNvPr>
            <p:cNvSpPr txBox="1"/>
            <p:nvPr/>
          </p:nvSpPr>
          <p:spPr>
            <a:xfrm>
              <a:off x="5296171" y="3139997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80808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0.89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DFE301-6CAE-6F4F-AA1D-D6F3648577F0}"/>
                </a:ext>
              </a:extLst>
            </p:cNvPr>
            <p:cNvSpPr txBox="1"/>
            <p:nvPr/>
          </p:nvSpPr>
          <p:spPr>
            <a:xfrm>
              <a:off x="5299160" y="2403128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164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1.39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D387D9-A5D6-484B-9816-A312F25A4FAB}"/>
                </a:ext>
              </a:extLst>
            </p:cNvPr>
            <p:cNvSpPr txBox="1"/>
            <p:nvPr/>
          </p:nvSpPr>
          <p:spPr>
            <a:xfrm>
              <a:off x="6029955" y="1336122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752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6A4C2A6-862F-9748-9168-18C783A8E5B5}"/>
              </a:ext>
            </a:extLst>
          </p:cNvPr>
          <p:cNvGrpSpPr/>
          <p:nvPr/>
        </p:nvGrpSpPr>
        <p:grpSpPr>
          <a:xfrm>
            <a:off x="1966207" y="929390"/>
            <a:ext cx="7732426" cy="5152869"/>
            <a:chOff x="1966207" y="929390"/>
            <a:chExt cx="7732426" cy="515286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53065E8-AC5A-7441-96B9-CE04DE03B6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079" r="6042"/>
            <a:stretch/>
          </p:blipFill>
          <p:spPr>
            <a:xfrm>
              <a:off x="1966207" y="929390"/>
              <a:ext cx="7732426" cy="5152869"/>
            </a:xfrm>
            <a:prstGeom prst="rect">
              <a:avLst/>
            </a:prstGeom>
          </p:spPr>
        </p:pic>
        <p:sp>
          <p:nvSpPr>
            <p:cNvPr id="6" name="TextBox 1">
              <a:extLst>
                <a:ext uri="{FF2B5EF4-FFF2-40B4-BE49-F238E27FC236}">
                  <a16:creationId xmlns:a16="http://schemas.microsoft.com/office/drawing/2014/main" id="{DC1E7E5D-191E-B84F-82E4-B7DC7D694BA3}"/>
                </a:ext>
              </a:extLst>
            </p:cNvPr>
            <p:cNvSpPr txBox="1"/>
            <p:nvPr/>
          </p:nvSpPr>
          <p:spPr>
            <a:xfrm>
              <a:off x="2848687" y="1493638"/>
              <a:ext cx="3247313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Phenyl-assisted adatom extraction is difficult</a:t>
              </a:r>
            </a:p>
          </p:txBody>
        </p:sp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F0FE886F-12E2-FE4B-ADE5-55D685FBF3CA}"/>
                </a:ext>
              </a:extLst>
            </p:cNvPr>
            <p:cNvSpPr txBox="1"/>
            <p:nvPr/>
          </p:nvSpPr>
          <p:spPr>
            <a:xfrm>
              <a:off x="6417899" y="3834852"/>
              <a:ext cx="2470402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C-C bond formation on adatoms is slow</a:t>
              </a:r>
            </a:p>
          </p:txBody>
        </p:sp>
        <p:sp>
          <p:nvSpPr>
            <p:cNvPr id="8" name="TextBox 1">
              <a:extLst>
                <a:ext uri="{FF2B5EF4-FFF2-40B4-BE49-F238E27FC236}">
                  <a16:creationId xmlns:a16="http://schemas.microsoft.com/office/drawing/2014/main" id="{84A0AD58-5235-A345-B577-FDCEEE4516A3}"/>
                </a:ext>
              </a:extLst>
            </p:cNvPr>
            <p:cNvSpPr txBox="1"/>
            <p:nvPr/>
          </p:nvSpPr>
          <p:spPr>
            <a:xfrm>
              <a:off x="2848687" y="4481183"/>
              <a:ext cx="2229034" cy="646331"/>
            </a:xfrm>
            <a:prstGeom prst="rect">
              <a:avLst/>
            </a:prstGeom>
          </p:spPr>
          <p:txBody>
            <a:bodyPr wrap="square" rtlCol="0" anchor="ctr" anchorCtr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 adatom catalysis</a:t>
              </a:r>
            </a:p>
          </p:txBody>
        </p:sp>
        <p:sp>
          <p:nvSpPr>
            <p:cNvPr id="9" name="TextBox 1">
              <a:extLst>
                <a:ext uri="{FF2B5EF4-FFF2-40B4-BE49-F238E27FC236}">
                  <a16:creationId xmlns:a16="http://schemas.microsoft.com/office/drawing/2014/main" id="{BEC594C2-B5E8-0446-BABC-12B409999AA6}"/>
                </a:ext>
              </a:extLst>
            </p:cNvPr>
            <p:cNvSpPr txBox="1"/>
            <p:nvPr/>
          </p:nvSpPr>
          <p:spPr>
            <a:xfrm rot="20700000">
              <a:off x="4844954" y="2975400"/>
              <a:ext cx="3425344" cy="369332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 of thermoneutral extraction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3479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C6448-FD75-2140-8FF3-D0230563EA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39" r="7313" b="5438"/>
          <a:stretch/>
        </p:blipFill>
        <p:spPr>
          <a:xfrm>
            <a:off x="1206285" y="676535"/>
            <a:ext cx="9549539" cy="5956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1E5D95-D83A-7945-B072-8352CEA93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190" y="4057800"/>
            <a:ext cx="1604753" cy="1001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A62977-1562-CE4A-8411-2B355F9EF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9019" y="1026446"/>
            <a:ext cx="1604754" cy="1001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59BF3B-D39D-6D40-8BC5-983A4FE2820B}"/>
              </a:ext>
            </a:extLst>
          </p:cNvPr>
          <p:cNvSpPr txBox="1"/>
          <p:nvPr/>
        </p:nvSpPr>
        <p:spPr>
          <a:xfrm>
            <a:off x="626447" y="307203"/>
            <a:ext cx="169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Relaxation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1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00787A14-A34B-1849-8499-2D3B20CFEE9D}"/>
              </a:ext>
            </a:extLst>
          </p:cNvPr>
          <p:cNvSpPr txBox="1"/>
          <p:nvPr/>
        </p:nvSpPr>
        <p:spPr>
          <a:xfrm>
            <a:off x="2895400" y="285909"/>
            <a:ext cx="701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Bromobenzene on adatom-Cu(111) and Au(111), existing adatom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7701B23-0DB2-CD48-B26C-0BD2A6CBA36D}"/>
              </a:ext>
            </a:extLst>
          </p:cNvPr>
          <p:cNvGrpSpPr/>
          <p:nvPr/>
        </p:nvGrpSpPr>
        <p:grpSpPr>
          <a:xfrm>
            <a:off x="2198580" y="534292"/>
            <a:ext cx="6894911" cy="6089618"/>
            <a:chOff x="2198580" y="534292"/>
            <a:chExt cx="6894911" cy="608961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A264D68-BD00-0244-B7C3-840259303E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429" r="11696"/>
            <a:stretch/>
          </p:blipFill>
          <p:spPr>
            <a:xfrm>
              <a:off x="2198580" y="534292"/>
              <a:ext cx="6894911" cy="6089618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D73C73D-7FB8-D84E-A506-0C30F4E7E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914829" y="2082456"/>
              <a:ext cx="783770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2A56678-071C-4842-8E20-494552A76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4961528" y="3411298"/>
              <a:ext cx="783769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114454-665C-6940-8B9E-34A85AF8C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5985819" y="4150818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0C87C2-74C3-9E40-994C-8407BF2C0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6909146" y="3392073"/>
              <a:ext cx="783770" cy="41089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9B029F9-460E-A241-982A-6BDCDB2B4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7901150" y="4899053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1BCC358-DCCF-F348-93E6-B281BE36C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3987403" y="2921339"/>
              <a:ext cx="783768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8820D7D-AEEF-B845-818D-25BC1AC5A959}"/>
                </a:ext>
              </a:extLst>
            </p:cNvPr>
            <p:cNvSpPr txBox="1"/>
            <p:nvPr/>
          </p:nvSpPr>
          <p:spPr>
            <a:xfrm>
              <a:off x="3028583" y="1361415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6E9868-A0B5-8D40-9D93-1D9D6226AE9C}"/>
                </a:ext>
              </a:extLst>
            </p:cNvPr>
            <p:cNvSpPr txBox="1"/>
            <p:nvPr/>
          </p:nvSpPr>
          <p:spPr>
            <a:xfrm>
              <a:off x="4022297" y="4072786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-2.13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3328F9-4EEF-EB4B-9954-74658ECAD354}"/>
                </a:ext>
              </a:extLst>
            </p:cNvPr>
            <p:cNvSpPr txBox="1"/>
            <p:nvPr/>
          </p:nvSpPr>
          <p:spPr>
            <a:xfrm>
              <a:off x="4977026" y="439678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-2.62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86FD7AA-BE1B-8B46-96F5-1E0F04EEAA29}"/>
                </a:ext>
              </a:extLst>
            </p:cNvPr>
            <p:cNvSpPr txBox="1"/>
            <p:nvPr/>
          </p:nvSpPr>
          <p:spPr>
            <a:xfrm>
              <a:off x="5957788" y="5052911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2BF8EE-B76D-B448-A735-4B080EF63A94}"/>
                </a:ext>
              </a:extLst>
            </p:cNvPr>
            <p:cNvSpPr txBox="1"/>
            <p:nvPr/>
          </p:nvSpPr>
          <p:spPr>
            <a:xfrm>
              <a:off x="6963646" y="383346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A4E26C-0FFD-DF46-AAC6-C84A3CA24108}"/>
                </a:ext>
              </a:extLst>
            </p:cNvPr>
            <p:cNvSpPr txBox="1"/>
            <p:nvPr/>
          </p:nvSpPr>
          <p:spPr>
            <a:xfrm>
              <a:off x="7924732" y="540791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-4.05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8A32210-13C3-4746-988E-A60FCFBBCEB7}"/>
                </a:ext>
              </a:extLst>
            </p:cNvPr>
            <p:cNvSpPr txBox="1"/>
            <p:nvPr/>
          </p:nvSpPr>
          <p:spPr>
            <a:xfrm>
              <a:off x="3008988" y="1781503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B2D2A3-4F09-0943-9979-5D927E1D5C75}"/>
                </a:ext>
              </a:extLst>
            </p:cNvPr>
            <p:cNvSpPr txBox="1"/>
            <p:nvPr/>
          </p:nvSpPr>
          <p:spPr>
            <a:xfrm>
              <a:off x="4022297" y="2312589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+0.81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34CF016-092E-2446-92F2-0B7B576539D0}"/>
                </a:ext>
              </a:extLst>
            </p:cNvPr>
            <p:cNvSpPr txBox="1"/>
            <p:nvPr/>
          </p:nvSpPr>
          <p:spPr>
            <a:xfrm>
              <a:off x="4995914" y="2813354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A2112D-D52D-3443-9FEC-52C11ADF06DD}"/>
                </a:ext>
              </a:extLst>
            </p:cNvPr>
            <p:cNvSpPr txBox="1"/>
            <p:nvPr/>
          </p:nvSpPr>
          <p:spPr>
            <a:xfrm>
              <a:off x="5940654" y="322429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2C7ADC4-1CA2-CC4B-BCA2-BC4F3345E34B}"/>
                </a:ext>
              </a:extLst>
            </p:cNvPr>
            <p:cNvSpPr txBox="1"/>
            <p:nvPr/>
          </p:nvSpPr>
          <p:spPr>
            <a:xfrm>
              <a:off x="6963646" y="309182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DE05559-7EA2-B640-BD4C-8B3D85AC3A60}"/>
                </a:ext>
              </a:extLst>
            </p:cNvPr>
            <p:cNvSpPr txBox="1"/>
            <p:nvPr/>
          </p:nvSpPr>
          <p:spPr>
            <a:xfrm>
              <a:off x="7954712" y="438721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0904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2C7D9E8-89EA-D849-98CD-7E2195BDBA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490"/>
          <a:stretch/>
        </p:blipFill>
        <p:spPr>
          <a:xfrm>
            <a:off x="2277255" y="-281553"/>
            <a:ext cx="6716843" cy="74211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AAA9DB-BE11-2E4C-A6B9-F8DBDF00E22A}"/>
              </a:ext>
            </a:extLst>
          </p:cNvPr>
          <p:cNvSpPr txBox="1"/>
          <p:nvPr/>
        </p:nvSpPr>
        <p:spPr>
          <a:xfrm>
            <a:off x="3537678" y="1139252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0689E6-F2E3-BC43-825F-5417086E173E}"/>
              </a:ext>
            </a:extLst>
          </p:cNvPr>
          <p:cNvSpPr txBox="1"/>
          <p:nvPr/>
        </p:nvSpPr>
        <p:spPr>
          <a:xfrm>
            <a:off x="4377127" y="402660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-3.89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F9446D-3B80-BE48-B562-17A8625C1C2F}"/>
              </a:ext>
            </a:extLst>
          </p:cNvPr>
          <p:cNvSpPr txBox="1"/>
          <p:nvPr/>
        </p:nvSpPr>
        <p:spPr>
          <a:xfrm>
            <a:off x="5201586" y="439673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-4.38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60E129-35B1-264A-8DBB-1483EDBC1B1A}"/>
              </a:ext>
            </a:extLst>
          </p:cNvPr>
          <p:cNvSpPr txBox="1"/>
          <p:nvPr/>
        </p:nvSpPr>
        <p:spPr>
          <a:xfrm>
            <a:off x="6056025" y="5088775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-5.33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272ED2-2ACE-9E4C-81B8-C4B42B6198A9}"/>
              </a:ext>
            </a:extLst>
          </p:cNvPr>
          <p:cNvSpPr txBox="1"/>
          <p:nvPr/>
        </p:nvSpPr>
        <p:spPr>
          <a:xfrm>
            <a:off x="6895472" y="377639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-3.55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43A7B5-1902-BD4F-B36C-790568A8B6EF}"/>
              </a:ext>
            </a:extLst>
          </p:cNvPr>
          <p:cNvSpPr txBox="1"/>
          <p:nvPr/>
        </p:nvSpPr>
        <p:spPr>
          <a:xfrm>
            <a:off x="7749911" y="543873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-5.81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CE002E-C7D7-3E40-AF4B-7B7548F1AFEC}"/>
              </a:ext>
            </a:extLst>
          </p:cNvPr>
          <p:cNvSpPr txBox="1"/>
          <p:nvPr/>
        </p:nvSpPr>
        <p:spPr>
          <a:xfrm>
            <a:off x="4379623" y="1697073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-0.75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84CFAF-02CE-F246-9E9F-C4B69438A2EE}"/>
              </a:ext>
            </a:extLst>
          </p:cNvPr>
          <p:cNvSpPr txBox="1"/>
          <p:nvPr/>
        </p:nvSpPr>
        <p:spPr>
          <a:xfrm>
            <a:off x="5206577" y="2246225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-1.49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E75AC-5EE2-7547-AD7B-B029D9D213EA}"/>
              </a:ext>
            </a:extLst>
          </p:cNvPr>
          <p:cNvSpPr txBox="1"/>
          <p:nvPr/>
        </p:nvSpPr>
        <p:spPr>
          <a:xfrm>
            <a:off x="6056031" y="2694189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-2.08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E16B48-AEE3-9C41-A5A4-73C916E8CCF5}"/>
              </a:ext>
            </a:extLst>
          </p:cNvPr>
          <p:cNvSpPr txBox="1"/>
          <p:nvPr/>
        </p:nvSpPr>
        <p:spPr>
          <a:xfrm>
            <a:off x="6897971" y="2531797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-1.88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5E275B-ED4A-034D-8CD3-FF124FEC00BD}"/>
              </a:ext>
            </a:extLst>
          </p:cNvPr>
          <p:cNvSpPr txBox="1"/>
          <p:nvPr/>
        </p:nvSpPr>
        <p:spPr>
          <a:xfrm>
            <a:off x="7714932" y="390418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358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53878</TotalTime>
  <Words>998</Words>
  <Application>Microsoft Macintosh PowerPoint</Application>
  <PresentationFormat>Widescreen</PresentationFormat>
  <Paragraphs>357</Paragraphs>
  <Slides>25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Zhenzhe Zhang</dc:creator>
  <cp:lastModifiedBy>Zhenzhe Zhang</cp:lastModifiedBy>
  <cp:revision>187</cp:revision>
  <dcterms:created xsi:type="dcterms:W3CDTF">2021-04-16T23:40:12Z</dcterms:created>
  <dcterms:modified xsi:type="dcterms:W3CDTF">2021-10-29T00:00:14Z</dcterms:modified>
</cp:coreProperties>
</file>

<file path=docProps/thumbnail.jpeg>
</file>